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65" r:id="rId3"/>
    <p:sldMasterId id="2147483692" r:id="rId4"/>
  </p:sldMasterIdLst>
  <p:notesMasterIdLst>
    <p:notesMasterId r:id="rId19"/>
  </p:notesMasterIdLst>
  <p:sldIdLst>
    <p:sldId id="256" r:id="rId5"/>
    <p:sldId id="264" r:id="rId6"/>
    <p:sldId id="257" r:id="rId7"/>
    <p:sldId id="265" r:id="rId8"/>
    <p:sldId id="266" r:id="rId9"/>
    <p:sldId id="258" r:id="rId10"/>
    <p:sldId id="270" r:id="rId11"/>
    <p:sldId id="268" r:id="rId12"/>
    <p:sldId id="269" r:id="rId13"/>
    <p:sldId id="271" r:id="rId14"/>
    <p:sldId id="273" r:id="rId15"/>
    <p:sldId id="263" r:id="rId16"/>
    <p:sldId id="275" r:id="rId17"/>
    <p:sldId id="27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+Z7tHCvzGZfm9aTBPbH3Jk3uj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405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463" name="Google Shape;4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27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Animated SmartArt vertical list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(Intermediate)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SmartArt effects on this slide, do the following: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Slides</a:t>
            </a:r>
            <a:r>
              <a:rPr lang="en-US" sz="1200"/>
              <a:t> group, click </a:t>
            </a:r>
            <a:r>
              <a:rPr lang="en-US" sz="1200" b="1"/>
              <a:t>Layout</a:t>
            </a:r>
            <a:r>
              <a:rPr lang="en-US" sz="1200"/>
              <a:t>, and then click </a:t>
            </a:r>
            <a:r>
              <a:rPr lang="en-US" sz="1200" b="1"/>
              <a:t>Blank</a:t>
            </a:r>
            <a:r>
              <a:rPr lang="en-US" sz="1200"/>
              <a:t>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On the </a:t>
            </a:r>
            <a:r>
              <a:rPr lang="en-US" sz="1200" b="1"/>
              <a:t>Insert tab</a:t>
            </a:r>
            <a:r>
              <a:rPr lang="en-US" sz="1200" b="0"/>
              <a:t>, in the </a:t>
            </a:r>
            <a:r>
              <a:rPr lang="en-US" sz="1200" b="1"/>
              <a:t>Illustrations</a:t>
            </a:r>
            <a:r>
              <a:rPr lang="en-US" sz="1200"/>
              <a:t> group, click </a:t>
            </a:r>
            <a:r>
              <a:rPr lang="en-US" sz="1200" b="1"/>
              <a:t>SmartArt</a:t>
            </a:r>
            <a:r>
              <a:rPr lang="en-US" sz="1200" b="0"/>
              <a:t>. In the </a:t>
            </a:r>
            <a:r>
              <a:rPr lang="en-US" sz="1200" b="1"/>
              <a:t>Choose a SmartArt Graphic</a:t>
            </a:r>
            <a:r>
              <a:rPr lang="en-US" sz="1200" b="0"/>
              <a:t> dialog box, in the left pane, click </a:t>
            </a:r>
            <a:r>
              <a:rPr lang="en-US" sz="1200" b="1"/>
              <a:t>List</a:t>
            </a:r>
            <a:r>
              <a:rPr lang="en-US" sz="1200" b="0"/>
              <a:t>. In the </a:t>
            </a:r>
            <a:r>
              <a:rPr lang="en-US" sz="1200" b="1"/>
              <a:t>List </a:t>
            </a:r>
            <a:r>
              <a:rPr lang="en-US" sz="1200" b="0"/>
              <a:t>pane, click </a:t>
            </a:r>
            <a:r>
              <a:rPr lang="en-US" sz="1200" b="1"/>
              <a:t>Vertical Block List </a:t>
            </a:r>
            <a:r>
              <a:rPr lang="en-US" sz="1200"/>
              <a:t>(sixth row, first option from the left), and then click </a:t>
            </a:r>
            <a:r>
              <a:rPr lang="en-US" sz="1200" b="1"/>
              <a:t>OK</a:t>
            </a:r>
            <a:r>
              <a:rPr lang="en-US" sz="1200"/>
              <a:t> to insert the graphic into the slide.</a:t>
            </a:r>
            <a:r>
              <a:rPr lang="en-US" sz="1200" b="0"/>
              <a:t>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graphic, and then click one of the arrows on the left border. In the </a:t>
            </a:r>
            <a:r>
              <a:rPr lang="en-US" sz="1200" b="1"/>
              <a:t>Type your text here </a:t>
            </a:r>
            <a:r>
              <a:rPr lang="en-US" sz="1200"/>
              <a:t>dialog box, enter text for each of the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/>
            </a:br>
            <a:r>
              <a:rPr lang="en-US" sz="1200" b="1"/>
              <a:t>Note:</a:t>
            </a:r>
            <a:r>
              <a:rPr lang="en-US" sz="1200" b="0"/>
              <a:t> The first-level rectangles (rounded rectangles) will decrease in width at the same time.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</a:t>
            </a:r>
            <a:r>
              <a:rPr lang="en-US" sz="1200" b="1"/>
              <a:t>SmartArt</a:t>
            </a:r>
            <a:r>
              <a:rPr lang="en-US" sz="1200"/>
              <a:t> graphic. 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Design</a:t>
            </a:r>
            <a:r>
              <a:rPr lang="en-US" sz="1200"/>
              <a:t> tab, in the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 b="0"/>
              <a:t> gallery,</a:t>
            </a:r>
            <a:r>
              <a:rPr lang="en-US" sz="1200"/>
              <a:t> and under </a:t>
            </a:r>
            <a:r>
              <a:rPr lang="en-US" sz="1200" b="1"/>
              <a:t>Best</a:t>
            </a:r>
            <a:r>
              <a:rPr lang="en-US" sz="1200"/>
              <a:t> </a:t>
            </a:r>
            <a:r>
              <a:rPr lang="en-US" sz="1200" b="1"/>
              <a:t>Match for Document </a:t>
            </a:r>
            <a:r>
              <a:rPr lang="en-US" sz="1200"/>
              <a:t>select </a:t>
            </a:r>
            <a:r>
              <a:rPr lang="en-US" sz="1200" b="1"/>
              <a:t>Intense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(fifth option from the left).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then select each of the first-level rectangles (rounded rectangles)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,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1, Darker 25%. </a:t>
            </a:r>
            <a:r>
              <a:rPr lang="en-US" sz="1200"/>
              <a:t>(fourth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top,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3.  </a:t>
            </a:r>
            <a:r>
              <a:rPr lang="en-US" sz="1200"/>
              <a:t>(first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center,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/>
              <a:t> </a:t>
            </a:r>
            <a:r>
              <a:rPr lang="en-US" sz="1200" b="1"/>
              <a:t>Olive Green, Accent 3, Lighter 40% </a:t>
            </a:r>
            <a:r>
              <a:rPr lang="en-US" sz="1200"/>
              <a:t>(fourth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bottom,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3, Lighter 60% </a:t>
            </a:r>
            <a:r>
              <a:rPr lang="en-US" sz="1200"/>
              <a:t>(third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Font</a:t>
            </a:r>
            <a:r>
              <a:rPr lang="en-US" sz="1200"/>
              <a:t> group, in the </a:t>
            </a:r>
            <a:r>
              <a:rPr lang="en-US" sz="1200" b="1"/>
              <a:t>Font</a:t>
            </a:r>
            <a:r>
              <a:rPr lang="en-US" sz="1200"/>
              <a:t> </a:t>
            </a:r>
            <a:r>
              <a:rPr lang="en-US" sz="1200" b="1"/>
              <a:t>Color</a:t>
            </a:r>
            <a:r>
              <a:rPr lang="en-US" sz="1200"/>
              <a:t> list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 Effects</a:t>
            </a:r>
            <a:r>
              <a:rPr lang="en-US" sz="1200" b="0"/>
              <a:t>, then point to </a:t>
            </a:r>
            <a:r>
              <a:rPr lang="en-US" sz="1200" b="1"/>
              <a:t>Shadow</a:t>
            </a:r>
            <a:r>
              <a:rPr lang="en-US" sz="1200" b="0"/>
              <a:t>, and under </a:t>
            </a:r>
            <a:r>
              <a:rPr lang="en-US" sz="1200" b="1"/>
              <a:t>Outer</a:t>
            </a:r>
            <a:r>
              <a:rPr lang="en-US" sz="1200" b="0"/>
              <a:t>, click </a:t>
            </a:r>
            <a:r>
              <a:rPr lang="en-US" sz="1200" b="1"/>
              <a:t>Offset Diagonal Bottom Right</a:t>
            </a:r>
            <a:r>
              <a:rPr lang="en-US" sz="1200" b="0"/>
              <a:t>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To reproduce the animation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Animation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Animation Pane</a:t>
            </a:r>
            <a:r>
              <a:rPr lang="en-US" sz="1200"/>
              <a:t>. 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SmartArt graphic, and then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Exciting</a:t>
            </a:r>
            <a:r>
              <a:rPr lang="en-US" sz="1200"/>
              <a:t> select </a:t>
            </a:r>
            <a:r>
              <a:rPr lang="en-US" sz="1200" b="1"/>
              <a:t>Curve Up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/>
              <a:t>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Sequence</a:t>
            </a:r>
            <a:r>
              <a:rPr lang="en-US" sz="1200"/>
              <a:t>, click </a:t>
            </a:r>
            <a:r>
              <a:rPr lang="en-US" sz="1200" b="1"/>
              <a:t>One by One</a:t>
            </a:r>
            <a:r>
              <a:rPr lang="en-US" sz="1200"/>
              <a:t>.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Timing group,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After</a:t>
            </a:r>
            <a:r>
              <a:rPr lang="en-US" sz="1200"/>
              <a:t> </a:t>
            </a:r>
            <a:r>
              <a:rPr lang="en-US" sz="1200" b="1"/>
              <a:t>Previous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Animation Pane, click the double arrow under the curve up entrance effect (first effect) to expand the list of effects.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the second, fourth, and sixth effects (curve up entrance effects).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Entrance 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Basic</a:t>
            </a:r>
            <a:r>
              <a:rPr lang="en-US" sz="1200" b="0"/>
              <a:t>, </a:t>
            </a:r>
            <a:r>
              <a:rPr lang="en-US" sz="1200"/>
              <a:t>select </a:t>
            </a:r>
            <a:r>
              <a:rPr lang="en-US" sz="1200" b="1"/>
              <a:t>Peek In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 b="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In the </a:t>
            </a:r>
            <a:r>
              <a:rPr lang="en-US" sz="1200" b="1"/>
              <a:t>Animation </a:t>
            </a:r>
            <a:r>
              <a:rPr lang="en-US" sz="1200" b="0"/>
              <a:t>group, cli</a:t>
            </a:r>
            <a:r>
              <a:rPr lang="en-US" sz="1200"/>
              <a:t>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Direction</a:t>
            </a:r>
            <a:r>
              <a:rPr lang="en-US" sz="1200"/>
              <a:t>, click </a:t>
            </a:r>
            <a:r>
              <a:rPr lang="en-US" sz="1200" b="1"/>
              <a:t>From Top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Timing</a:t>
            </a:r>
            <a:r>
              <a:rPr lang="en-US" sz="1200"/>
              <a:t> group,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With Previous</a:t>
            </a:r>
            <a:r>
              <a:rPr lang="en-US" sz="1200"/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 </a:t>
            </a:r>
            <a:br>
              <a:rPr lang="en-US" sz="1200"/>
            </a:b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background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 background, and then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dialog box,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left pane,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pane, and then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Center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option from the left).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gradient stop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gradient stop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until two stops appear on the slider, then customize the gradient stops as follows: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(first row, the first option from the left).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 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1, Darker 15%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row, first option from the left).</a:t>
            </a:r>
            <a:endParaRPr sz="1200" b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480" name="Google Shape;4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503238"/>
            <a:ext cx="4191000" cy="235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5713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463" name="Google Shape;4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39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" b="1"/>
              <a:t>3-D hexagon with 3-D text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"/>
              <a:t>(Advanced)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"/>
              <a:t>To reproduce the shape effects on this slide, do the following: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On the </a:t>
            </a:r>
            <a:r>
              <a:rPr lang="en-US" sz="390" b="1" i="0"/>
              <a:t>Home</a:t>
            </a:r>
            <a:r>
              <a:rPr lang="en-US" sz="390" i="0"/>
              <a:t> tab, in the </a:t>
            </a:r>
            <a:r>
              <a:rPr lang="en-US" sz="390" b="1" i="0"/>
              <a:t>Slides</a:t>
            </a:r>
            <a:r>
              <a:rPr lang="en-US" sz="390" i="0"/>
              <a:t> group, click </a:t>
            </a:r>
            <a:r>
              <a:rPr lang="en-US" sz="390" b="1" i="0"/>
              <a:t>Layout</a:t>
            </a:r>
            <a:r>
              <a:rPr lang="en-US" sz="390" i="0"/>
              <a:t>, and then click </a:t>
            </a:r>
            <a:r>
              <a:rPr lang="en-US" sz="390" b="1" i="0"/>
              <a:t>Blank</a:t>
            </a:r>
            <a:r>
              <a:rPr lang="en-US" sz="390" i="0"/>
              <a:t>.</a:t>
            </a:r>
            <a:endParaRPr sz="390" i="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On the </a:t>
            </a:r>
            <a:r>
              <a:rPr lang="en-US" sz="390" b="1"/>
              <a:t>Home</a:t>
            </a:r>
            <a:r>
              <a:rPr lang="en-US" sz="390"/>
              <a:t> tab, in the </a:t>
            </a:r>
            <a:r>
              <a:rPr lang="en-US" sz="390" b="1"/>
              <a:t>Drawing</a:t>
            </a:r>
            <a:r>
              <a:rPr lang="en-US" sz="390"/>
              <a:t> group, click </a:t>
            </a:r>
            <a:r>
              <a:rPr lang="en-US" sz="390" b="1"/>
              <a:t>Shapes</a:t>
            </a:r>
            <a:r>
              <a:rPr lang="en-US" sz="390"/>
              <a:t>, and then under </a:t>
            </a:r>
            <a:r>
              <a:rPr lang="en-US" sz="390" b="1"/>
              <a:t>Basic Shapes </a:t>
            </a:r>
            <a:r>
              <a:rPr lang="en-US" sz="390"/>
              <a:t>click </a:t>
            </a:r>
            <a:r>
              <a:rPr lang="en-US" sz="390" b="1"/>
              <a:t>Hexagon</a:t>
            </a:r>
            <a:r>
              <a:rPr lang="en-US" sz="390"/>
              <a:t> (first row, ninth option from the left).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Press and hold SHIFT, and then on the slide, drag to draw a hexagon.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Select the hexagon. On the </a:t>
            </a:r>
            <a:r>
              <a:rPr lang="en-US" sz="390" b="1"/>
              <a:t>Home</a:t>
            </a:r>
            <a:r>
              <a:rPr lang="en-US" sz="390"/>
              <a:t> tab, in the bottom right corner of the </a:t>
            </a:r>
            <a:r>
              <a:rPr lang="en-US" sz="390" b="1"/>
              <a:t>Drawing</a:t>
            </a:r>
            <a:r>
              <a:rPr lang="en-US" sz="390"/>
              <a:t> group, click the </a:t>
            </a:r>
            <a:r>
              <a:rPr lang="en-US" sz="390" b="1"/>
              <a:t>Format Shape</a:t>
            </a:r>
            <a:r>
              <a:rPr lang="en-US" sz="390"/>
              <a:t> dialog box launcher.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Fill </a:t>
            </a:r>
            <a:r>
              <a:rPr lang="en-US" sz="390"/>
              <a:t>in the left pane. In the </a:t>
            </a:r>
            <a:r>
              <a:rPr lang="en-US" sz="390" b="1"/>
              <a:t>Fill</a:t>
            </a:r>
            <a:r>
              <a:rPr lang="en-US" sz="390"/>
              <a:t> pane, select </a:t>
            </a:r>
            <a:r>
              <a:rPr lang="en-US" sz="390" b="1"/>
              <a:t>Gradient fill</a:t>
            </a:r>
            <a:r>
              <a:rPr lang="en-US" sz="390"/>
              <a:t>, and then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Preset Colors</a:t>
            </a:r>
            <a:r>
              <a:rPr lang="en-US" sz="390"/>
              <a:t>, and then click </a:t>
            </a:r>
            <a:r>
              <a:rPr lang="en-US" sz="390" b="1"/>
              <a:t>Fog</a:t>
            </a:r>
            <a:r>
              <a:rPr lang="en-US" sz="390"/>
              <a:t> (second row, fifth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Type</a:t>
            </a:r>
            <a:r>
              <a:rPr lang="en-US" sz="390"/>
              <a:t> list, select </a:t>
            </a:r>
            <a:r>
              <a:rPr lang="en-US" sz="390" b="1"/>
              <a:t>Linear</a:t>
            </a:r>
            <a:r>
              <a:rPr lang="en-US" sz="390"/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Direction</a:t>
            </a:r>
            <a:r>
              <a:rPr lang="en-US" sz="390"/>
              <a:t>, and then click </a:t>
            </a:r>
            <a:r>
              <a:rPr lang="en-US" sz="390" b="1"/>
              <a:t>Linear Down </a:t>
            </a:r>
            <a:r>
              <a:rPr lang="en-US" sz="390"/>
              <a:t>(first row, second option from the left).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Line Color </a:t>
            </a:r>
            <a:r>
              <a:rPr lang="en-US" sz="390"/>
              <a:t>in the left pane. In the </a:t>
            </a:r>
            <a:r>
              <a:rPr lang="en-US" sz="390" b="1"/>
              <a:t>Line Color </a:t>
            </a:r>
            <a:r>
              <a:rPr lang="en-US" sz="390"/>
              <a:t>pane, select </a:t>
            </a:r>
            <a:r>
              <a:rPr lang="en-US" sz="390" b="1"/>
              <a:t>No line</a:t>
            </a:r>
            <a:r>
              <a:rPr lang="en-US" sz="390"/>
              <a:t>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3-D Format </a:t>
            </a:r>
            <a:r>
              <a:rPr lang="en-US" sz="390"/>
              <a:t>in the left pane. In the </a:t>
            </a:r>
            <a:r>
              <a:rPr lang="en-US" sz="390" b="1"/>
              <a:t>3-D Format </a:t>
            </a:r>
            <a:r>
              <a:rPr lang="en-US" sz="390"/>
              <a:t>pane,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Under </a:t>
            </a:r>
            <a:r>
              <a:rPr lang="en-US" sz="390" b="1"/>
              <a:t>Bevel</a:t>
            </a:r>
            <a:r>
              <a:rPr lang="en-US" sz="390"/>
              <a:t>, click the button next to </a:t>
            </a:r>
            <a:r>
              <a:rPr lang="en-US" sz="390" b="1"/>
              <a:t>Top</a:t>
            </a:r>
            <a:r>
              <a:rPr lang="en-US" sz="390"/>
              <a:t>, and then under </a:t>
            </a:r>
            <a:r>
              <a:rPr lang="en-US" sz="390" b="1"/>
              <a:t>Bevel</a:t>
            </a:r>
            <a:r>
              <a:rPr lang="en-US" sz="390"/>
              <a:t> click </a:t>
            </a:r>
            <a:r>
              <a:rPr lang="en-US" sz="390" b="1"/>
              <a:t>Angle</a:t>
            </a:r>
            <a:r>
              <a:rPr lang="en-US" sz="390"/>
              <a:t> (second row, first option from the left). Next to </a:t>
            </a:r>
            <a:r>
              <a:rPr lang="en-US" sz="390" b="1"/>
              <a:t>Top</a:t>
            </a:r>
            <a:r>
              <a:rPr lang="en-US" sz="390"/>
              <a:t>, in the </a:t>
            </a:r>
            <a:r>
              <a:rPr lang="en-US" sz="390" b="1"/>
              <a:t>Width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, and in the </a:t>
            </a:r>
            <a:r>
              <a:rPr lang="en-US" sz="390" b="1"/>
              <a:t>Height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. Click the button next to </a:t>
            </a:r>
            <a:r>
              <a:rPr lang="en-US" sz="390" b="1"/>
              <a:t>Bottom</a:t>
            </a:r>
            <a:r>
              <a:rPr lang="en-US" sz="390"/>
              <a:t>, and then under </a:t>
            </a:r>
            <a:r>
              <a:rPr lang="en-US" sz="390" b="1"/>
              <a:t>Bevel</a:t>
            </a:r>
            <a:r>
              <a:rPr lang="en-US" sz="390"/>
              <a:t> click </a:t>
            </a:r>
            <a:r>
              <a:rPr lang="en-US" sz="390" b="1"/>
              <a:t>Angle</a:t>
            </a:r>
            <a:r>
              <a:rPr lang="en-US" sz="390"/>
              <a:t> (second row, first option from the left). Next to </a:t>
            </a:r>
            <a:r>
              <a:rPr lang="en-US" sz="390" b="1"/>
              <a:t>Bottom</a:t>
            </a:r>
            <a:r>
              <a:rPr lang="en-US" sz="390"/>
              <a:t>, in the </a:t>
            </a:r>
            <a:r>
              <a:rPr lang="en-US" sz="390" b="1"/>
              <a:t>Width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, and in the </a:t>
            </a:r>
            <a:r>
              <a:rPr lang="en-US" sz="390" b="1"/>
              <a:t>Height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.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Under </a:t>
            </a:r>
            <a:r>
              <a:rPr lang="en-US" sz="390" b="1"/>
              <a:t>Depth</a:t>
            </a:r>
            <a:r>
              <a:rPr lang="en-US" sz="390"/>
              <a:t>, in the </a:t>
            </a:r>
            <a:r>
              <a:rPr lang="en-US" sz="390" b="1"/>
              <a:t>Depth</a:t>
            </a:r>
            <a:r>
              <a:rPr lang="en-US" sz="390"/>
              <a:t> box, enter </a:t>
            </a:r>
            <a:r>
              <a:rPr lang="en-US" sz="390" b="1"/>
              <a:t>23.5 pt</a:t>
            </a:r>
            <a:r>
              <a:rPr lang="en-US" sz="390"/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Under </a:t>
            </a:r>
            <a:r>
              <a:rPr lang="en-US" sz="390" b="1"/>
              <a:t>Surface</a:t>
            </a:r>
            <a:r>
              <a:rPr lang="en-US" sz="390"/>
              <a:t>, click the button next to </a:t>
            </a:r>
            <a:r>
              <a:rPr lang="en-US" sz="390" b="1"/>
              <a:t>Material</a:t>
            </a:r>
            <a:r>
              <a:rPr lang="en-US" sz="390"/>
              <a:t>, and then under </a:t>
            </a:r>
            <a:r>
              <a:rPr lang="en-US" sz="390" b="1"/>
              <a:t>Translucent</a:t>
            </a:r>
            <a:r>
              <a:rPr lang="en-US" sz="390"/>
              <a:t> click </a:t>
            </a:r>
            <a:r>
              <a:rPr lang="en-US" sz="390" b="1"/>
              <a:t>Clear</a:t>
            </a:r>
            <a:r>
              <a:rPr lang="en-US" sz="390"/>
              <a:t> (third option from the left). Click the button next to </a:t>
            </a:r>
            <a:r>
              <a:rPr lang="en-US" sz="390" b="1"/>
              <a:t>Lighting</a:t>
            </a:r>
            <a:r>
              <a:rPr lang="en-US" sz="390"/>
              <a:t>, and then under </a:t>
            </a:r>
            <a:r>
              <a:rPr lang="en-US" sz="390" b="1"/>
              <a:t>Neutral</a:t>
            </a:r>
            <a:r>
              <a:rPr lang="en-US" sz="390"/>
              <a:t> click </a:t>
            </a:r>
            <a:r>
              <a:rPr lang="en-US" sz="390" b="1"/>
              <a:t>Balance</a:t>
            </a:r>
            <a:r>
              <a:rPr lang="en-US" sz="390"/>
              <a:t> (first row, second option from the left). In the </a:t>
            </a:r>
            <a:r>
              <a:rPr lang="en-US" sz="390" b="1"/>
              <a:t>Angle</a:t>
            </a:r>
            <a:r>
              <a:rPr lang="en-US" sz="390"/>
              <a:t> box, enter </a:t>
            </a:r>
            <a:r>
              <a:rPr lang="en-US" sz="390" b="1"/>
              <a:t>340°</a:t>
            </a:r>
            <a:r>
              <a:rPr lang="en-US" sz="390"/>
              <a:t>.</a:t>
            </a:r>
            <a:endParaRPr sz="39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3-D Rotation </a:t>
            </a:r>
            <a:r>
              <a:rPr lang="en-US" sz="390"/>
              <a:t>in the left pane. In the </a:t>
            </a:r>
            <a:r>
              <a:rPr lang="en-US" sz="390" b="1"/>
              <a:t>3-D Rotation </a:t>
            </a:r>
            <a:r>
              <a:rPr lang="en-US" sz="390"/>
              <a:t>pane,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Presets</a:t>
            </a:r>
            <a:r>
              <a:rPr lang="en-US" sz="390"/>
              <a:t>, and then under </a:t>
            </a:r>
            <a:r>
              <a:rPr lang="en-US" sz="390" b="1"/>
              <a:t>Perspective</a:t>
            </a:r>
            <a:r>
              <a:rPr lang="en-US" sz="390"/>
              <a:t>, click </a:t>
            </a:r>
            <a:r>
              <a:rPr lang="en-US" sz="390" b="1"/>
              <a:t>Perspective Relaxed </a:t>
            </a:r>
            <a:r>
              <a:rPr lang="en-US" sz="390"/>
              <a:t>(second row, third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X</a:t>
            </a:r>
            <a:r>
              <a:rPr lang="en-US" sz="390"/>
              <a:t> box, enter </a:t>
            </a:r>
            <a:r>
              <a:rPr lang="en-US" sz="390" b="1"/>
              <a:t>333°</a:t>
            </a:r>
            <a:r>
              <a:rPr lang="en-US" sz="390"/>
              <a:t>.</a:t>
            </a:r>
            <a:endParaRPr sz="390"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Y</a:t>
            </a:r>
            <a:r>
              <a:rPr lang="en-US" sz="390"/>
              <a:t> box, enter </a:t>
            </a:r>
            <a:r>
              <a:rPr lang="en-US" sz="390" b="1"/>
              <a:t>300°</a:t>
            </a:r>
            <a:r>
              <a:rPr lang="en-US" sz="390"/>
              <a:t>. </a:t>
            </a:r>
            <a:endParaRPr sz="390"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Z</a:t>
            </a:r>
            <a:r>
              <a:rPr lang="en-US" sz="390"/>
              <a:t> box, enter </a:t>
            </a:r>
            <a:r>
              <a:rPr lang="en-US" sz="390" b="1"/>
              <a:t>25.5°</a:t>
            </a:r>
            <a:r>
              <a:rPr lang="en-US" sz="390"/>
              <a:t>.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Perspective</a:t>
            </a:r>
            <a:r>
              <a:rPr lang="en-US" sz="390"/>
              <a:t> box, enter </a:t>
            </a:r>
            <a:r>
              <a:rPr lang="en-US" sz="390" b="1"/>
              <a:t>70°</a:t>
            </a:r>
            <a:r>
              <a:rPr lang="en-US" sz="390"/>
              <a:t>.</a:t>
            </a:r>
            <a:endParaRPr sz="39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</a:t>
            </a:r>
            <a:r>
              <a:rPr lang="en-US" sz="390"/>
              <a:t> dialog box, click </a:t>
            </a:r>
            <a:r>
              <a:rPr lang="en-US" sz="390" b="1"/>
              <a:t>Glow and Soft Edges </a:t>
            </a:r>
            <a:r>
              <a:rPr lang="en-US" sz="390"/>
              <a:t>in the left pane. In the </a:t>
            </a:r>
            <a:r>
              <a:rPr lang="en-US" sz="390" b="1"/>
              <a:t>Glow and Soft Edges </a:t>
            </a:r>
            <a:r>
              <a:rPr lang="en-US" sz="390"/>
              <a:t>pane, under </a:t>
            </a:r>
            <a:r>
              <a:rPr lang="en-US" sz="390" b="1"/>
              <a:t>Glow</a:t>
            </a:r>
            <a:r>
              <a:rPr lang="en-US" sz="390"/>
              <a:t>,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Color</a:t>
            </a:r>
            <a:r>
              <a:rPr lang="en-US" sz="390"/>
              <a:t>, and then under </a:t>
            </a:r>
            <a:r>
              <a:rPr lang="en-US" sz="390" b="1"/>
              <a:t>Theme Colors </a:t>
            </a:r>
            <a:r>
              <a:rPr lang="en-US" sz="390"/>
              <a:t>click </a:t>
            </a:r>
            <a:r>
              <a:rPr lang="en-US" sz="390" b="1"/>
              <a:t>White, Background 1, Darker 35% </a:t>
            </a:r>
            <a:r>
              <a:rPr lang="en-US" sz="390"/>
              <a:t>(fifth row, first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Size</a:t>
            </a:r>
            <a:r>
              <a:rPr lang="en-US" sz="390"/>
              <a:t> box, enter </a:t>
            </a:r>
            <a:r>
              <a:rPr lang="en-US" sz="390" b="1"/>
              <a:t>11 pt</a:t>
            </a:r>
            <a:r>
              <a:rPr lang="en-US" sz="390"/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Transparency</a:t>
            </a:r>
            <a:r>
              <a:rPr lang="en-US" sz="390"/>
              <a:t> box, enter </a:t>
            </a:r>
            <a:r>
              <a:rPr lang="en-US" sz="390" b="1"/>
              <a:t>60%.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"/>
              <a:t>To reproduce the text effects on this slide, do the following: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On the </a:t>
            </a:r>
            <a:r>
              <a:rPr lang="en-US" sz="390" b="1" i="0"/>
              <a:t>Insert</a:t>
            </a:r>
            <a:r>
              <a:rPr lang="en-US" sz="390" i="0"/>
              <a:t> tab, in the </a:t>
            </a:r>
            <a:r>
              <a:rPr lang="en-US" sz="390" b="1" i="0"/>
              <a:t>Text</a:t>
            </a:r>
            <a:r>
              <a:rPr lang="en-US" sz="390" i="0"/>
              <a:t> group, click </a:t>
            </a:r>
            <a:r>
              <a:rPr lang="en-US" sz="390" b="1" i="0"/>
              <a:t>Text Box</a:t>
            </a:r>
            <a:r>
              <a:rPr lang="en-US" sz="390" i="0"/>
              <a:t>, and then on the slide, drag to draw the text box.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Enter text in the text box, select the text, and then on the </a:t>
            </a:r>
            <a:r>
              <a:rPr lang="en-US" sz="390" b="1" i="0"/>
              <a:t>Home</a:t>
            </a:r>
            <a:r>
              <a:rPr lang="en-US" sz="390" i="0"/>
              <a:t> tab, in the </a:t>
            </a:r>
            <a:r>
              <a:rPr lang="en-US" sz="390" b="1" i="0"/>
              <a:t>Font</a:t>
            </a:r>
            <a:r>
              <a:rPr lang="en-US" sz="390" i="0"/>
              <a:t> group, select </a:t>
            </a:r>
            <a:r>
              <a:rPr lang="en-US" sz="390" b="1" i="0"/>
              <a:t>Arial </a:t>
            </a:r>
            <a:r>
              <a:rPr lang="en-US" sz="390" i="0"/>
              <a:t>from the </a:t>
            </a:r>
            <a:r>
              <a:rPr lang="en-US" sz="390" b="1" i="0"/>
              <a:t>Font</a:t>
            </a:r>
            <a:r>
              <a:rPr lang="en-US" sz="390" i="0"/>
              <a:t> list, select </a:t>
            </a:r>
            <a:r>
              <a:rPr lang="en-US" sz="390" b="1" i="0"/>
              <a:t>60</a:t>
            </a:r>
            <a:r>
              <a:rPr lang="en-US" sz="390" i="0"/>
              <a:t> from the </a:t>
            </a:r>
            <a:r>
              <a:rPr lang="en-US" sz="390" b="1" i="0"/>
              <a:t>Font Size </a:t>
            </a:r>
            <a:r>
              <a:rPr lang="en-US" sz="390" i="0"/>
              <a:t>list, click the arrow next to </a:t>
            </a:r>
            <a:r>
              <a:rPr lang="en-US" sz="390" b="1" i="0"/>
              <a:t>Font Color</a:t>
            </a:r>
            <a:r>
              <a:rPr lang="en-US" sz="390" i="0"/>
              <a:t>, and then under </a:t>
            </a:r>
            <a:r>
              <a:rPr lang="en-US" sz="390" b="1" i="0"/>
              <a:t>Theme Colors </a:t>
            </a:r>
            <a:r>
              <a:rPr lang="en-US" sz="390" i="0"/>
              <a:t>click </a:t>
            </a:r>
            <a:r>
              <a:rPr lang="en-US" sz="390" b="1" i="0"/>
              <a:t>Black, Text 1, Lighter 50%</a:t>
            </a:r>
            <a:r>
              <a:rPr lang="en-US" sz="390" b="0" i="0"/>
              <a:t> (second row, second option from the left).</a:t>
            </a:r>
            <a:endParaRPr sz="390" i="0"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On the </a:t>
            </a:r>
            <a:r>
              <a:rPr lang="en-US" sz="390" b="1" i="0"/>
              <a:t>Home</a:t>
            </a:r>
            <a:r>
              <a:rPr lang="en-US" sz="390" i="0"/>
              <a:t> tab, in the </a:t>
            </a:r>
            <a:r>
              <a:rPr lang="en-US" sz="390" b="1" i="0"/>
              <a:t>Paragraph</a:t>
            </a:r>
            <a:r>
              <a:rPr lang="en-US" sz="390" i="0"/>
              <a:t> group, click </a:t>
            </a:r>
            <a:r>
              <a:rPr lang="en-US" sz="390" b="1" i="0"/>
              <a:t>Center </a:t>
            </a:r>
            <a:r>
              <a:rPr lang="en-US" sz="390" i="0"/>
              <a:t>to center the text in the text box.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Select the text box. Under </a:t>
            </a:r>
            <a:r>
              <a:rPr lang="en-US" sz="390" b="1" i="0"/>
              <a:t>Drawing Tools</a:t>
            </a:r>
            <a:r>
              <a:rPr lang="en-US" sz="390" i="0"/>
              <a:t>, on the </a:t>
            </a:r>
            <a:r>
              <a:rPr lang="en-US" sz="390" b="1" i="0"/>
              <a:t>Format</a:t>
            </a:r>
            <a:r>
              <a:rPr lang="en-US" sz="390" i="0"/>
              <a:t> tab, in the bottom right corner of the </a:t>
            </a:r>
            <a:r>
              <a:rPr lang="en-US" sz="390" b="1" i="0"/>
              <a:t>WordArt Styles</a:t>
            </a:r>
            <a:r>
              <a:rPr lang="en-US" sz="390" i="0"/>
              <a:t> group, click the </a:t>
            </a:r>
            <a:r>
              <a:rPr lang="en-US" sz="390" b="1"/>
              <a:t>Format Text Effects</a:t>
            </a:r>
            <a:r>
              <a:rPr lang="en-US" sz="390" b="0"/>
              <a:t> dialog box launcher.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In the </a:t>
            </a:r>
            <a:r>
              <a:rPr lang="en-US" sz="390" b="1"/>
              <a:t>Format Text Effects</a:t>
            </a:r>
            <a:r>
              <a:rPr lang="en-US" sz="390" b="0"/>
              <a:t> dialog box, click </a:t>
            </a:r>
            <a:r>
              <a:rPr lang="en-US" sz="390" b="1"/>
              <a:t>Text Fill </a:t>
            </a:r>
            <a:r>
              <a:rPr lang="en-US" sz="390" b="0"/>
              <a:t>in the left pane. In the </a:t>
            </a:r>
            <a:r>
              <a:rPr lang="en-US" sz="390" b="1"/>
              <a:t>Text Fill </a:t>
            </a:r>
            <a:r>
              <a:rPr lang="en-US" sz="390" b="0"/>
              <a:t>pane,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Click </a:t>
            </a:r>
            <a:r>
              <a:rPr lang="en-US" sz="390" b="1"/>
              <a:t>Solid fill</a:t>
            </a:r>
            <a:r>
              <a:rPr lang="en-US" sz="390" b="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Click the button next to </a:t>
            </a:r>
            <a:r>
              <a:rPr lang="en-US" sz="390" b="1"/>
              <a:t>Color</a:t>
            </a:r>
            <a:r>
              <a:rPr lang="en-US" sz="390" b="0"/>
              <a:t>,</a:t>
            </a:r>
            <a:r>
              <a:rPr lang="en-US" sz="390" b="1"/>
              <a:t> </a:t>
            </a:r>
            <a:r>
              <a:rPr lang="en-US" sz="390" b="0"/>
              <a:t>and then under </a:t>
            </a:r>
            <a:r>
              <a:rPr lang="en-US" sz="390" b="1"/>
              <a:t>Theme Colors </a:t>
            </a:r>
            <a:r>
              <a:rPr lang="en-US" sz="390" b="0"/>
              <a:t>click </a:t>
            </a:r>
            <a:r>
              <a:rPr lang="en-US" sz="390" b="1"/>
              <a:t>Blue, Accent 1, Darker 25%</a:t>
            </a:r>
            <a:r>
              <a:rPr lang="en-US" sz="390" b="0"/>
              <a:t> (fifth row, fifth option from the left).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 i="0"/>
              <a:t>Also i</a:t>
            </a:r>
            <a:r>
              <a:rPr lang="en-US" sz="390" b="0"/>
              <a:t>n the </a:t>
            </a:r>
            <a:r>
              <a:rPr lang="en-US" sz="390" b="1"/>
              <a:t>Format Text Effects</a:t>
            </a:r>
            <a:r>
              <a:rPr lang="en-US" sz="390" b="0"/>
              <a:t> dialog box, click </a:t>
            </a:r>
            <a:r>
              <a:rPr lang="en-US" sz="390" b="1"/>
              <a:t>3-D Format </a:t>
            </a:r>
            <a:r>
              <a:rPr lang="en-US" sz="390" b="0"/>
              <a:t>in the left pane. In the right</a:t>
            </a:r>
            <a:r>
              <a:rPr lang="en-US" sz="390" b="1"/>
              <a:t> </a:t>
            </a:r>
            <a:r>
              <a:rPr lang="en-US" sz="390" b="0"/>
              <a:t>pane,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Under </a:t>
            </a:r>
            <a:r>
              <a:rPr lang="en-US" sz="390" b="1"/>
              <a:t>Depth</a:t>
            </a:r>
            <a:r>
              <a:rPr lang="en-US" sz="390" b="0"/>
              <a:t>, in the </a:t>
            </a:r>
            <a:r>
              <a:rPr lang="en-US" sz="390" b="1"/>
              <a:t>Depth</a:t>
            </a:r>
            <a:r>
              <a:rPr lang="en-US" sz="390" b="0"/>
              <a:t> box, enter </a:t>
            </a:r>
            <a:r>
              <a:rPr lang="en-US" sz="390" b="1"/>
              <a:t>7 pt</a:t>
            </a:r>
            <a:r>
              <a:rPr lang="en-US" sz="390" b="0"/>
              <a:t>. 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Under </a:t>
            </a:r>
            <a:r>
              <a:rPr lang="en-US" sz="390" b="1"/>
              <a:t>Surface</a:t>
            </a:r>
            <a:r>
              <a:rPr lang="en-US" sz="390" b="0"/>
              <a:t>, click the button next to </a:t>
            </a:r>
            <a:r>
              <a:rPr lang="en-US" sz="390" b="1"/>
              <a:t>Material</a:t>
            </a:r>
            <a:r>
              <a:rPr lang="en-US" sz="390" b="0"/>
              <a:t>, and then under </a:t>
            </a:r>
            <a:r>
              <a:rPr lang="en-US" sz="390" b="1"/>
              <a:t>Standard </a:t>
            </a:r>
            <a:r>
              <a:rPr lang="en-US" sz="390" b="0"/>
              <a:t>click</a:t>
            </a:r>
            <a:r>
              <a:rPr lang="en-US" sz="390" b="1"/>
              <a:t> Warm Matte </a:t>
            </a:r>
            <a:r>
              <a:rPr lang="en-US" sz="390" b="0"/>
              <a:t>(second option from the left). Click the button next to </a:t>
            </a:r>
            <a:r>
              <a:rPr lang="en-US" sz="390" b="1"/>
              <a:t>Lighting</a:t>
            </a:r>
            <a:r>
              <a:rPr lang="en-US" sz="390" b="0"/>
              <a:t>, and then under </a:t>
            </a:r>
            <a:r>
              <a:rPr lang="en-US" sz="390" b="1"/>
              <a:t>Special</a:t>
            </a:r>
            <a:r>
              <a:rPr lang="en-US" sz="390" b="0"/>
              <a:t> click </a:t>
            </a:r>
            <a:r>
              <a:rPr lang="en-US" sz="390" b="1"/>
              <a:t>Glow</a:t>
            </a:r>
            <a:r>
              <a:rPr lang="en-US" sz="390" b="0"/>
              <a:t> (third option from the left).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 i="0"/>
              <a:t>Also i</a:t>
            </a:r>
            <a:r>
              <a:rPr lang="en-US" sz="390" b="0"/>
              <a:t>n the </a:t>
            </a:r>
            <a:r>
              <a:rPr lang="en-US" sz="390" b="1"/>
              <a:t>Format Text Effects</a:t>
            </a:r>
            <a:r>
              <a:rPr lang="en-US" sz="390" b="0"/>
              <a:t> dialog box, click </a:t>
            </a:r>
            <a:r>
              <a:rPr lang="en-US" sz="390" b="1"/>
              <a:t>3-D Rotation</a:t>
            </a:r>
            <a:r>
              <a:rPr lang="en-US" sz="390"/>
              <a:t>, and then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Presets</a:t>
            </a:r>
            <a:r>
              <a:rPr lang="en-US" sz="390"/>
              <a:t>, and then under </a:t>
            </a:r>
            <a:r>
              <a:rPr lang="en-US" sz="390" b="1"/>
              <a:t>Perspective</a:t>
            </a:r>
            <a:r>
              <a:rPr lang="en-US" sz="390"/>
              <a:t> click </a:t>
            </a:r>
            <a:r>
              <a:rPr lang="en-US" sz="390" b="1"/>
              <a:t>Perspective Heroic Extreme Right </a:t>
            </a:r>
            <a:r>
              <a:rPr lang="en-US" sz="390" b="0"/>
              <a:t>(third row, third option from the left)</a:t>
            </a:r>
            <a:r>
              <a:rPr lang="en-US" sz="39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X</a:t>
            </a:r>
            <a:r>
              <a:rPr lang="en-US" sz="390"/>
              <a:t> box, enter </a:t>
            </a:r>
            <a:r>
              <a:rPr lang="en-US" sz="390" b="1"/>
              <a:t>340°</a:t>
            </a:r>
            <a:r>
              <a:rPr lang="en-US" sz="390"/>
              <a:t>.</a:t>
            </a:r>
            <a:endParaRPr sz="390"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Y</a:t>
            </a:r>
            <a:r>
              <a:rPr lang="en-US" sz="390"/>
              <a:t> box, enter </a:t>
            </a:r>
            <a:r>
              <a:rPr lang="en-US" sz="390" b="1"/>
              <a:t>10°</a:t>
            </a:r>
            <a:r>
              <a:rPr lang="en-US" sz="390"/>
              <a:t>.</a:t>
            </a:r>
            <a:endParaRPr sz="390"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Z</a:t>
            </a:r>
            <a:r>
              <a:rPr lang="en-US" sz="390"/>
              <a:t> box, enter </a:t>
            </a:r>
            <a:r>
              <a:rPr lang="en-US" sz="390" b="1"/>
              <a:t>0°</a:t>
            </a:r>
            <a:r>
              <a:rPr lang="en-US" sz="390"/>
              <a:t>.</a:t>
            </a:r>
            <a:endParaRPr sz="390"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Perspective</a:t>
            </a:r>
            <a:r>
              <a:rPr lang="en-US" sz="390"/>
              <a:t> box, enter </a:t>
            </a:r>
            <a:r>
              <a:rPr lang="en-US" sz="390" b="1"/>
              <a:t>90°</a:t>
            </a:r>
            <a:r>
              <a:rPr lang="en-US" sz="390"/>
              <a:t>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On the slide, drag the text box on top of the hexagon.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Press and hold CTRL and select the hexagon and the text box. On the </a:t>
            </a:r>
            <a:r>
              <a:rPr lang="en-US" sz="390" b="1"/>
              <a:t>Home</a:t>
            </a:r>
            <a:r>
              <a:rPr lang="en-US" sz="390" b="0"/>
              <a:t> tab, in the </a:t>
            </a:r>
            <a:r>
              <a:rPr lang="en-US" sz="390" b="1"/>
              <a:t>Drawing</a:t>
            </a:r>
            <a:r>
              <a:rPr lang="en-US" sz="390" b="0"/>
              <a:t> group, click the arrow under </a:t>
            </a:r>
            <a:r>
              <a:rPr lang="en-US" sz="390" b="1"/>
              <a:t>Arrange</a:t>
            </a:r>
            <a:r>
              <a:rPr lang="en-US" sz="390" b="0"/>
              <a:t>, point to </a:t>
            </a:r>
            <a:r>
              <a:rPr lang="en-US" sz="390" b="1"/>
              <a:t>Align</a:t>
            </a:r>
            <a:r>
              <a:rPr lang="en-US" sz="390" b="0"/>
              <a:t>, and then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Click </a:t>
            </a:r>
            <a:r>
              <a:rPr lang="en-US" sz="390" b="1"/>
              <a:t>Align Selected Objects</a:t>
            </a:r>
            <a:r>
              <a:rPr lang="en-US" sz="390" b="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Click </a:t>
            </a:r>
            <a:r>
              <a:rPr lang="en-US" sz="390" b="1"/>
              <a:t>Align Center</a:t>
            </a:r>
            <a:r>
              <a:rPr lang="en-US" sz="390" b="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Click </a:t>
            </a:r>
            <a:r>
              <a:rPr lang="en-US" sz="390" b="1"/>
              <a:t>Align Middle</a:t>
            </a:r>
            <a:r>
              <a:rPr lang="en-US" sz="390" b="0"/>
              <a:t>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reproduce the background on this slide, do the following: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 background area,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dialog box,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left pane, select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fill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pane, and then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list, select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Down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(second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-US" sz="39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until two stops appear in the slider.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 startAt="2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under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customize the gradient stops that you added as follows: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first stop in the slider, and then do the following: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46%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 </a:t>
            </a:r>
            <a:r>
              <a:rPr lang="en-US" sz="39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(first row, first option from the left).</a:t>
            </a:r>
            <a:endParaRPr sz="3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second stop in the slider, and then do the following: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Blue, Accent 1, Lighter 60%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row, fifth option from the left).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5"/>
          </a:p>
        </p:txBody>
      </p:sp>
      <p:sp>
        <p:nvSpPr>
          <p:cNvPr id="565" name="Google Shape;5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439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" b="1"/>
              <a:t>3-D hexagon with 3-D text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"/>
              <a:t>(Advanced)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"/>
              <a:t>To reproduce the shape effects on this slide, do the following: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On the </a:t>
            </a:r>
            <a:r>
              <a:rPr lang="en-US" sz="390" b="1" i="0"/>
              <a:t>Home</a:t>
            </a:r>
            <a:r>
              <a:rPr lang="en-US" sz="390" i="0"/>
              <a:t> tab, in the </a:t>
            </a:r>
            <a:r>
              <a:rPr lang="en-US" sz="390" b="1" i="0"/>
              <a:t>Slides</a:t>
            </a:r>
            <a:r>
              <a:rPr lang="en-US" sz="390" i="0"/>
              <a:t> group, click </a:t>
            </a:r>
            <a:r>
              <a:rPr lang="en-US" sz="390" b="1" i="0"/>
              <a:t>Layout</a:t>
            </a:r>
            <a:r>
              <a:rPr lang="en-US" sz="390" i="0"/>
              <a:t>, and then click </a:t>
            </a:r>
            <a:r>
              <a:rPr lang="en-US" sz="390" b="1" i="0"/>
              <a:t>Blank</a:t>
            </a:r>
            <a:r>
              <a:rPr lang="en-US" sz="390" i="0"/>
              <a:t>.</a:t>
            </a:r>
            <a:endParaRPr sz="390" i="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On the </a:t>
            </a:r>
            <a:r>
              <a:rPr lang="en-US" sz="390" b="1"/>
              <a:t>Home</a:t>
            </a:r>
            <a:r>
              <a:rPr lang="en-US" sz="390"/>
              <a:t> tab, in the </a:t>
            </a:r>
            <a:r>
              <a:rPr lang="en-US" sz="390" b="1"/>
              <a:t>Drawing</a:t>
            </a:r>
            <a:r>
              <a:rPr lang="en-US" sz="390"/>
              <a:t> group, click </a:t>
            </a:r>
            <a:r>
              <a:rPr lang="en-US" sz="390" b="1"/>
              <a:t>Shapes</a:t>
            </a:r>
            <a:r>
              <a:rPr lang="en-US" sz="390"/>
              <a:t>, and then under </a:t>
            </a:r>
            <a:r>
              <a:rPr lang="en-US" sz="390" b="1"/>
              <a:t>Basic Shapes </a:t>
            </a:r>
            <a:r>
              <a:rPr lang="en-US" sz="390"/>
              <a:t>click </a:t>
            </a:r>
            <a:r>
              <a:rPr lang="en-US" sz="390" b="1"/>
              <a:t>Hexagon</a:t>
            </a:r>
            <a:r>
              <a:rPr lang="en-US" sz="390"/>
              <a:t> (first row, ninth option from the left).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Press and hold SHIFT, and then on the slide, drag to draw a hexagon.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Select the hexagon. On the </a:t>
            </a:r>
            <a:r>
              <a:rPr lang="en-US" sz="390" b="1"/>
              <a:t>Home</a:t>
            </a:r>
            <a:r>
              <a:rPr lang="en-US" sz="390"/>
              <a:t> tab, in the bottom right corner of the </a:t>
            </a:r>
            <a:r>
              <a:rPr lang="en-US" sz="390" b="1"/>
              <a:t>Drawing</a:t>
            </a:r>
            <a:r>
              <a:rPr lang="en-US" sz="390"/>
              <a:t> group, click the </a:t>
            </a:r>
            <a:r>
              <a:rPr lang="en-US" sz="390" b="1"/>
              <a:t>Format Shape</a:t>
            </a:r>
            <a:r>
              <a:rPr lang="en-US" sz="390"/>
              <a:t> dialog box launcher.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Fill </a:t>
            </a:r>
            <a:r>
              <a:rPr lang="en-US" sz="390"/>
              <a:t>in the left pane. In the </a:t>
            </a:r>
            <a:r>
              <a:rPr lang="en-US" sz="390" b="1"/>
              <a:t>Fill</a:t>
            </a:r>
            <a:r>
              <a:rPr lang="en-US" sz="390"/>
              <a:t> pane, select </a:t>
            </a:r>
            <a:r>
              <a:rPr lang="en-US" sz="390" b="1"/>
              <a:t>Gradient fill</a:t>
            </a:r>
            <a:r>
              <a:rPr lang="en-US" sz="390"/>
              <a:t>, and then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Preset Colors</a:t>
            </a:r>
            <a:r>
              <a:rPr lang="en-US" sz="390"/>
              <a:t>, and then click </a:t>
            </a:r>
            <a:r>
              <a:rPr lang="en-US" sz="390" b="1"/>
              <a:t>Fog</a:t>
            </a:r>
            <a:r>
              <a:rPr lang="en-US" sz="390"/>
              <a:t> (second row, fifth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Type</a:t>
            </a:r>
            <a:r>
              <a:rPr lang="en-US" sz="390"/>
              <a:t> list, select </a:t>
            </a:r>
            <a:r>
              <a:rPr lang="en-US" sz="390" b="1"/>
              <a:t>Linear</a:t>
            </a:r>
            <a:r>
              <a:rPr lang="en-US" sz="390"/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Direction</a:t>
            </a:r>
            <a:r>
              <a:rPr lang="en-US" sz="390"/>
              <a:t>, and then click </a:t>
            </a:r>
            <a:r>
              <a:rPr lang="en-US" sz="390" b="1"/>
              <a:t>Linear Down </a:t>
            </a:r>
            <a:r>
              <a:rPr lang="en-US" sz="390"/>
              <a:t>(first row, second option from the left).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Line Color </a:t>
            </a:r>
            <a:r>
              <a:rPr lang="en-US" sz="390"/>
              <a:t>in the left pane. In the </a:t>
            </a:r>
            <a:r>
              <a:rPr lang="en-US" sz="390" b="1"/>
              <a:t>Line Color </a:t>
            </a:r>
            <a:r>
              <a:rPr lang="en-US" sz="390"/>
              <a:t>pane, select </a:t>
            </a:r>
            <a:r>
              <a:rPr lang="en-US" sz="390" b="1"/>
              <a:t>No line</a:t>
            </a:r>
            <a:r>
              <a:rPr lang="en-US" sz="390"/>
              <a:t>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3-D Format </a:t>
            </a:r>
            <a:r>
              <a:rPr lang="en-US" sz="390"/>
              <a:t>in the left pane. In the </a:t>
            </a:r>
            <a:r>
              <a:rPr lang="en-US" sz="390" b="1"/>
              <a:t>3-D Format </a:t>
            </a:r>
            <a:r>
              <a:rPr lang="en-US" sz="390"/>
              <a:t>pane,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Under </a:t>
            </a:r>
            <a:r>
              <a:rPr lang="en-US" sz="390" b="1"/>
              <a:t>Bevel</a:t>
            </a:r>
            <a:r>
              <a:rPr lang="en-US" sz="390"/>
              <a:t>, click the button next to </a:t>
            </a:r>
            <a:r>
              <a:rPr lang="en-US" sz="390" b="1"/>
              <a:t>Top</a:t>
            </a:r>
            <a:r>
              <a:rPr lang="en-US" sz="390"/>
              <a:t>, and then under </a:t>
            </a:r>
            <a:r>
              <a:rPr lang="en-US" sz="390" b="1"/>
              <a:t>Bevel</a:t>
            </a:r>
            <a:r>
              <a:rPr lang="en-US" sz="390"/>
              <a:t> click </a:t>
            </a:r>
            <a:r>
              <a:rPr lang="en-US" sz="390" b="1"/>
              <a:t>Angle</a:t>
            </a:r>
            <a:r>
              <a:rPr lang="en-US" sz="390"/>
              <a:t> (second row, first option from the left). Next to </a:t>
            </a:r>
            <a:r>
              <a:rPr lang="en-US" sz="390" b="1"/>
              <a:t>Top</a:t>
            </a:r>
            <a:r>
              <a:rPr lang="en-US" sz="390"/>
              <a:t>, in the </a:t>
            </a:r>
            <a:r>
              <a:rPr lang="en-US" sz="390" b="1"/>
              <a:t>Width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, and in the </a:t>
            </a:r>
            <a:r>
              <a:rPr lang="en-US" sz="390" b="1"/>
              <a:t>Height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. Click the button next to </a:t>
            </a:r>
            <a:r>
              <a:rPr lang="en-US" sz="390" b="1"/>
              <a:t>Bottom</a:t>
            </a:r>
            <a:r>
              <a:rPr lang="en-US" sz="390"/>
              <a:t>, and then under </a:t>
            </a:r>
            <a:r>
              <a:rPr lang="en-US" sz="390" b="1"/>
              <a:t>Bevel</a:t>
            </a:r>
            <a:r>
              <a:rPr lang="en-US" sz="390"/>
              <a:t> click </a:t>
            </a:r>
            <a:r>
              <a:rPr lang="en-US" sz="390" b="1"/>
              <a:t>Angle</a:t>
            </a:r>
            <a:r>
              <a:rPr lang="en-US" sz="390"/>
              <a:t> (second row, first option from the left). Next to </a:t>
            </a:r>
            <a:r>
              <a:rPr lang="en-US" sz="390" b="1"/>
              <a:t>Bottom</a:t>
            </a:r>
            <a:r>
              <a:rPr lang="en-US" sz="390"/>
              <a:t>, in the </a:t>
            </a:r>
            <a:r>
              <a:rPr lang="en-US" sz="390" b="1"/>
              <a:t>Width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, and in the </a:t>
            </a:r>
            <a:r>
              <a:rPr lang="en-US" sz="390" b="1"/>
              <a:t>Height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.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Under </a:t>
            </a:r>
            <a:r>
              <a:rPr lang="en-US" sz="390" b="1"/>
              <a:t>Depth</a:t>
            </a:r>
            <a:r>
              <a:rPr lang="en-US" sz="390"/>
              <a:t>, in the </a:t>
            </a:r>
            <a:r>
              <a:rPr lang="en-US" sz="390" b="1"/>
              <a:t>Depth</a:t>
            </a:r>
            <a:r>
              <a:rPr lang="en-US" sz="390"/>
              <a:t> box, enter </a:t>
            </a:r>
            <a:r>
              <a:rPr lang="en-US" sz="390" b="1"/>
              <a:t>23.5 pt</a:t>
            </a:r>
            <a:r>
              <a:rPr lang="en-US" sz="390"/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Under </a:t>
            </a:r>
            <a:r>
              <a:rPr lang="en-US" sz="390" b="1"/>
              <a:t>Surface</a:t>
            </a:r>
            <a:r>
              <a:rPr lang="en-US" sz="390"/>
              <a:t>, click the button next to </a:t>
            </a:r>
            <a:r>
              <a:rPr lang="en-US" sz="390" b="1"/>
              <a:t>Material</a:t>
            </a:r>
            <a:r>
              <a:rPr lang="en-US" sz="390"/>
              <a:t>, and then under </a:t>
            </a:r>
            <a:r>
              <a:rPr lang="en-US" sz="390" b="1"/>
              <a:t>Translucent</a:t>
            </a:r>
            <a:r>
              <a:rPr lang="en-US" sz="390"/>
              <a:t> click </a:t>
            </a:r>
            <a:r>
              <a:rPr lang="en-US" sz="390" b="1"/>
              <a:t>Clear</a:t>
            </a:r>
            <a:r>
              <a:rPr lang="en-US" sz="390"/>
              <a:t> (third option from the left). Click the button next to </a:t>
            </a:r>
            <a:r>
              <a:rPr lang="en-US" sz="390" b="1"/>
              <a:t>Lighting</a:t>
            </a:r>
            <a:r>
              <a:rPr lang="en-US" sz="390"/>
              <a:t>, and then under </a:t>
            </a:r>
            <a:r>
              <a:rPr lang="en-US" sz="390" b="1"/>
              <a:t>Neutral</a:t>
            </a:r>
            <a:r>
              <a:rPr lang="en-US" sz="390"/>
              <a:t> click </a:t>
            </a:r>
            <a:r>
              <a:rPr lang="en-US" sz="390" b="1"/>
              <a:t>Balance</a:t>
            </a:r>
            <a:r>
              <a:rPr lang="en-US" sz="390"/>
              <a:t> (first row, second option from the left). In the </a:t>
            </a:r>
            <a:r>
              <a:rPr lang="en-US" sz="390" b="1"/>
              <a:t>Angle</a:t>
            </a:r>
            <a:r>
              <a:rPr lang="en-US" sz="390"/>
              <a:t> box, enter </a:t>
            </a:r>
            <a:r>
              <a:rPr lang="en-US" sz="390" b="1"/>
              <a:t>340°</a:t>
            </a:r>
            <a:r>
              <a:rPr lang="en-US" sz="390"/>
              <a:t>.</a:t>
            </a:r>
            <a:endParaRPr sz="39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3-D Rotation </a:t>
            </a:r>
            <a:r>
              <a:rPr lang="en-US" sz="390"/>
              <a:t>in the left pane. In the </a:t>
            </a:r>
            <a:r>
              <a:rPr lang="en-US" sz="390" b="1"/>
              <a:t>3-D Rotation </a:t>
            </a:r>
            <a:r>
              <a:rPr lang="en-US" sz="390"/>
              <a:t>pane,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Presets</a:t>
            </a:r>
            <a:r>
              <a:rPr lang="en-US" sz="390"/>
              <a:t>, and then under </a:t>
            </a:r>
            <a:r>
              <a:rPr lang="en-US" sz="390" b="1"/>
              <a:t>Perspective</a:t>
            </a:r>
            <a:r>
              <a:rPr lang="en-US" sz="390"/>
              <a:t>, click </a:t>
            </a:r>
            <a:r>
              <a:rPr lang="en-US" sz="390" b="1"/>
              <a:t>Perspective Relaxed </a:t>
            </a:r>
            <a:r>
              <a:rPr lang="en-US" sz="390"/>
              <a:t>(second row, third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X</a:t>
            </a:r>
            <a:r>
              <a:rPr lang="en-US" sz="390"/>
              <a:t> box, enter </a:t>
            </a:r>
            <a:r>
              <a:rPr lang="en-US" sz="390" b="1"/>
              <a:t>333°</a:t>
            </a:r>
            <a:r>
              <a:rPr lang="en-US" sz="390"/>
              <a:t>.</a:t>
            </a:r>
            <a:endParaRPr sz="390"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Y</a:t>
            </a:r>
            <a:r>
              <a:rPr lang="en-US" sz="390"/>
              <a:t> box, enter </a:t>
            </a:r>
            <a:r>
              <a:rPr lang="en-US" sz="390" b="1"/>
              <a:t>300°</a:t>
            </a:r>
            <a:r>
              <a:rPr lang="en-US" sz="390"/>
              <a:t>. </a:t>
            </a:r>
            <a:endParaRPr sz="390"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Z</a:t>
            </a:r>
            <a:r>
              <a:rPr lang="en-US" sz="390"/>
              <a:t> box, enter </a:t>
            </a:r>
            <a:r>
              <a:rPr lang="en-US" sz="390" b="1"/>
              <a:t>25.5°</a:t>
            </a:r>
            <a:r>
              <a:rPr lang="en-US" sz="390"/>
              <a:t>.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Perspective</a:t>
            </a:r>
            <a:r>
              <a:rPr lang="en-US" sz="390"/>
              <a:t> box, enter </a:t>
            </a:r>
            <a:r>
              <a:rPr lang="en-US" sz="390" b="1"/>
              <a:t>70°</a:t>
            </a:r>
            <a:r>
              <a:rPr lang="en-US" sz="390"/>
              <a:t>.</a:t>
            </a:r>
            <a:endParaRPr sz="39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</a:t>
            </a:r>
            <a:r>
              <a:rPr lang="en-US" sz="390"/>
              <a:t> dialog box, click </a:t>
            </a:r>
            <a:r>
              <a:rPr lang="en-US" sz="390" b="1"/>
              <a:t>Glow and Soft Edges </a:t>
            </a:r>
            <a:r>
              <a:rPr lang="en-US" sz="390"/>
              <a:t>in the left pane. In the </a:t>
            </a:r>
            <a:r>
              <a:rPr lang="en-US" sz="390" b="1"/>
              <a:t>Glow and Soft Edges </a:t>
            </a:r>
            <a:r>
              <a:rPr lang="en-US" sz="390"/>
              <a:t>pane, under </a:t>
            </a:r>
            <a:r>
              <a:rPr lang="en-US" sz="390" b="1"/>
              <a:t>Glow</a:t>
            </a:r>
            <a:r>
              <a:rPr lang="en-US" sz="390"/>
              <a:t>,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Color</a:t>
            </a:r>
            <a:r>
              <a:rPr lang="en-US" sz="390"/>
              <a:t>, and then under </a:t>
            </a:r>
            <a:r>
              <a:rPr lang="en-US" sz="390" b="1"/>
              <a:t>Theme Colors </a:t>
            </a:r>
            <a:r>
              <a:rPr lang="en-US" sz="390"/>
              <a:t>click </a:t>
            </a:r>
            <a:r>
              <a:rPr lang="en-US" sz="390" b="1"/>
              <a:t>White, Background 1, Darker 35% </a:t>
            </a:r>
            <a:r>
              <a:rPr lang="en-US" sz="390"/>
              <a:t>(fifth row, first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Size</a:t>
            </a:r>
            <a:r>
              <a:rPr lang="en-US" sz="390"/>
              <a:t> box, enter </a:t>
            </a:r>
            <a:r>
              <a:rPr lang="en-US" sz="390" b="1"/>
              <a:t>11 pt</a:t>
            </a:r>
            <a:r>
              <a:rPr lang="en-US" sz="390"/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Transparency</a:t>
            </a:r>
            <a:r>
              <a:rPr lang="en-US" sz="390"/>
              <a:t> box, enter </a:t>
            </a:r>
            <a:r>
              <a:rPr lang="en-US" sz="390" b="1"/>
              <a:t>60%.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"/>
              <a:t>To reproduce the text effects on this slide, do the following: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On the </a:t>
            </a:r>
            <a:r>
              <a:rPr lang="en-US" sz="390" b="1" i="0"/>
              <a:t>Insert</a:t>
            </a:r>
            <a:r>
              <a:rPr lang="en-US" sz="390" i="0"/>
              <a:t> tab, in the </a:t>
            </a:r>
            <a:r>
              <a:rPr lang="en-US" sz="390" b="1" i="0"/>
              <a:t>Text</a:t>
            </a:r>
            <a:r>
              <a:rPr lang="en-US" sz="390" i="0"/>
              <a:t> group, click </a:t>
            </a:r>
            <a:r>
              <a:rPr lang="en-US" sz="390" b="1" i="0"/>
              <a:t>Text Box</a:t>
            </a:r>
            <a:r>
              <a:rPr lang="en-US" sz="390" i="0"/>
              <a:t>, and then on the slide, drag to draw the text box.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Enter text in the text box, select the text, and then on the </a:t>
            </a:r>
            <a:r>
              <a:rPr lang="en-US" sz="390" b="1" i="0"/>
              <a:t>Home</a:t>
            </a:r>
            <a:r>
              <a:rPr lang="en-US" sz="390" i="0"/>
              <a:t> tab, in the </a:t>
            </a:r>
            <a:r>
              <a:rPr lang="en-US" sz="390" b="1" i="0"/>
              <a:t>Font</a:t>
            </a:r>
            <a:r>
              <a:rPr lang="en-US" sz="390" i="0"/>
              <a:t> group, select </a:t>
            </a:r>
            <a:r>
              <a:rPr lang="en-US" sz="390" b="1" i="0"/>
              <a:t>Arial </a:t>
            </a:r>
            <a:r>
              <a:rPr lang="en-US" sz="390" i="0"/>
              <a:t>from the </a:t>
            </a:r>
            <a:r>
              <a:rPr lang="en-US" sz="390" b="1" i="0"/>
              <a:t>Font</a:t>
            </a:r>
            <a:r>
              <a:rPr lang="en-US" sz="390" i="0"/>
              <a:t> list, select </a:t>
            </a:r>
            <a:r>
              <a:rPr lang="en-US" sz="390" b="1" i="0"/>
              <a:t>60</a:t>
            </a:r>
            <a:r>
              <a:rPr lang="en-US" sz="390" i="0"/>
              <a:t> from the </a:t>
            </a:r>
            <a:r>
              <a:rPr lang="en-US" sz="390" b="1" i="0"/>
              <a:t>Font Size </a:t>
            </a:r>
            <a:r>
              <a:rPr lang="en-US" sz="390" i="0"/>
              <a:t>list, click the arrow next to </a:t>
            </a:r>
            <a:r>
              <a:rPr lang="en-US" sz="390" b="1" i="0"/>
              <a:t>Font Color</a:t>
            </a:r>
            <a:r>
              <a:rPr lang="en-US" sz="390" i="0"/>
              <a:t>, and then under </a:t>
            </a:r>
            <a:r>
              <a:rPr lang="en-US" sz="390" b="1" i="0"/>
              <a:t>Theme Colors </a:t>
            </a:r>
            <a:r>
              <a:rPr lang="en-US" sz="390" i="0"/>
              <a:t>click </a:t>
            </a:r>
            <a:r>
              <a:rPr lang="en-US" sz="390" b="1" i="0"/>
              <a:t>Black, Text 1, Lighter 50%</a:t>
            </a:r>
            <a:r>
              <a:rPr lang="en-US" sz="390" b="0" i="0"/>
              <a:t> (second row, second option from the left).</a:t>
            </a:r>
            <a:endParaRPr sz="390" i="0"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On the </a:t>
            </a:r>
            <a:r>
              <a:rPr lang="en-US" sz="390" b="1" i="0"/>
              <a:t>Home</a:t>
            </a:r>
            <a:r>
              <a:rPr lang="en-US" sz="390" i="0"/>
              <a:t> tab, in the </a:t>
            </a:r>
            <a:r>
              <a:rPr lang="en-US" sz="390" b="1" i="0"/>
              <a:t>Paragraph</a:t>
            </a:r>
            <a:r>
              <a:rPr lang="en-US" sz="390" i="0"/>
              <a:t> group, click </a:t>
            </a:r>
            <a:r>
              <a:rPr lang="en-US" sz="390" b="1" i="0"/>
              <a:t>Center </a:t>
            </a:r>
            <a:r>
              <a:rPr lang="en-US" sz="390" i="0"/>
              <a:t>to center the text in the text box.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Select the text box. Under </a:t>
            </a:r>
            <a:r>
              <a:rPr lang="en-US" sz="390" b="1" i="0"/>
              <a:t>Drawing Tools</a:t>
            </a:r>
            <a:r>
              <a:rPr lang="en-US" sz="390" i="0"/>
              <a:t>, on the </a:t>
            </a:r>
            <a:r>
              <a:rPr lang="en-US" sz="390" b="1" i="0"/>
              <a:t>Format</a:t>
            </a:r>
            <a:r>
              <a:rPr lang="en-US" sz="390" i="0"/>
              <a:t> tab, in the bottom right corner of the </a:t>
            </a:r>
            <a:r>
              <a:rPr lang="en-US" sz="390" b="1" i="0"/>
              <a:t>WordArt Styles</a:t>
            </a:r>
            <a:r>
              <a:rPr lang="en-US" sz="390" i="0"/>
              <a:t> group, click the </a:t>
            </a:r>
            <a:r>
              <a:rPr lang="en-US" sz="390" b="1"/>
              <a:t>Format Text Effects</a:t>
            </a:r>
            <a:r>
              <a:rPr lang="en-US" sz="390" b="0"/>
              <a:t> dialog box launcher.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In the </a:t>
            </a:r>
            <a:r>
              <a:rPr lang="en-US" sz="390" b="1"/>
              <a:t>Format Text Effects</a:t>
            </a:r>
            <a:r>
              <a:rPr lang="en-US" sz="390" b="0"/>
              <a:t> dialog box, click </a:t>
            </a:r>
            <a:r>
              <a:rPr lang="en-US" sz="390" b="1"/>
              <a:t>Text Fill </a:t>
            </a:r>
            <a:r>
              <a:rPr lang="en-US" sz="390" b="0"/>
              <a:t>in the left pane. In the </a:t>
            </a:r>
            <a:r>
              <a:rPr lang="en-US" sz="390" b="1"/>
              <a:t>Text Fill </a:t>
            </a:r>
            <a:r>
              <a:rPr lang="en-US" sz="390" b="0"/>
              <a:t>pane,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Click </a:t>
            </a:r>
            <a:r>
              <a:rPr lang="en-US" sz="390" b="1"/>
              <a:t>Solid fill</a:t>
            </a:r>
            <a:r>
              <a:rPr lang="en-US" sz="390" b="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Click the button next to </a:t>
            </a:r>
            <a:r>
              <a:rPr lang="en-US" sz="390" b="1"/>
              <a:t>Color</a:t>
            </a:r>
            <a:r>
              <a:rPr lang="en-US" sz="390" b="0"/>
              <a:t>,</a:t>
            </a:r>
            <a:r>
              <a:rPr lang="en-US" sz="390" b="1"/>
              <a:t> </a:t>
            </a:r>
            <a:r>
              <a:rPr lang="en-US" sz="390" b="0"/>
              <a:t>and then under </a:t>
            </a:r>
            <a:r>
              <a:rPr lang="en-US" sz="390" b="1"/>
              <a:t>Theme Colors </a:t>
            </a:r>
            <a:r>
              <a:rPr lang="en-US" sz="390" b="0"/>
              <a:t>click </a:t>
            </a:r>
            <a:r>
              <a:rPr lang="en-US" sz="390" b="1"/>
              <a:t>Blue, Accent 1, Darker 25%</a:t>
            </a:r>
            <a:r>
              <a:rPr lang="en-US" sz="390" b="0"/>
              <a:t> (fifth row, fifth option from the left).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 i="0"/>
              <a:t>Also i</a:t>
            </a:r>
            <a:r>
              <a:rPr lang="en-US" sz="390" b="0"/>
              <a:t>n the </a:t>
            </a:r>
            <a:r>
              <a:rPr lang="en-US" sz="390" b="1"/>
              <a:t>Format Text Effects</a:t>
            </a:r>
            <a:r>
              <a:rPr lang="en-US" sz="390" b="0"/>
              <a:t> dialog box, click </a:t>
            </a:r>
            <a:r>
              <a:rPr lang="en-US" sz="390" b="1"/>
              <a:t>3-D Format </a:t>
            </a:r>
            <a:r>
              <a:rPr lang="en-US" sz="390" b="0"/>
              <a:t>in the left pane. In the right</a:t>
            </a:r>
            <a:r>
              <a:rPr lang="en-US" sz="390" b="1"/>
              <a:t> </a:t>
            </a:r>
            <a:r>
              <a:rPr lang="en-US" sz="390" b="0"/>
              <a:t>pane,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Under </a:t>
            </a:r>
            <a:r>
              <a:rPr lang="en-US" sz="390" b="1"/>
              <a:t>Depth</a:t>
            </a:r>
            <a:r>
              <a:rPr lang="en-US" sz="390" b="0"/>
              <a:t>, in the </a:t>
            </a:r>
            <a:r>
              <a:rPr lang="en-US" sz="390" b="1"/>
              <a:t>Depth</a:t>
            </a:r>
            <a:r>
              <a:rPr lang="en-US" sz="390" b="0"/>
              <a:t> box, enter </a:t>
            </a:r>
            <a:r>
              <a:rPr lang="en-US" sz="390" b="1"/>
              <a:t>7 pt</a:t>
            </a:r>
            <a:r>
              <a:rPr lang="en-US" sz="390" b="0"/>
              <a:t>. 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Under </a:t>
            </a:r>
            <a:r>
              <a:rPr lang="en-US" sz="390" b="1"/>
              <a:t>Surface</a:t>
            </a:r>
            <a:r>
              <a:rPr lang="en-US" sz="390" b="0"/>
              <a:t>, click the button next to </a:t>
            </a:r>
            <a:r>
              <a:rPr lang="en-US" sz="390" b="1"/>
              <a:t>Material</a:t>
            </a:r>
            <a:r>
              <a:rPr lang="en-US" sz="390" b="0"/>
              <a:t>, and then under </a:t>
            </a:r>
            <a:r>
              <a:rPr lang="en-US" sz="390" b="1"/>
              <a:t>Standard </a:t>
            </a:r>
            <a:r>
              <a:rPr lang="en-US" sz="390" b="0"/>
              <a:t>click</a:t>
            </a:r>
            <a:r>
              <a:rPr lang="en-US" sz="390" b="1"/>
              <a:t> Warm Matte </a:t>
            </a:r>
            <a:r>
              <a:rPr lang="en-US" sz="390" b="0"/>
              <a:t>(second option from the left). Click the button next to </a:t>
            </a:r>
            <a:r>
              <a:rPr lang="en-US" sz="390" b="1"/>
              <a:t>Lighting</a:t>
            </a:r>
            <a:r>
              <a:rPr lang="en-US" sz="390" b="0"/>
              <a:t>, and then under </a:t>
            </a:r>
            <a:r>
              <a:rPr lang="en-US" sz="390" b="1"/>
              <a:t>Special</a:t>
            </a:r>
            <a:r>
              <a:rPr lang="en-US" sz="390" b="0"/>
              <a:t> click </a:t>
            </a:r>
            <a:r>
              <a:rPr lang="en-US" sz="390" b="1"/>
              <a:t>Glow</a:t>
            </a:r>
            <a:r>
              <a:rPr lang="en-US" sz="390" b="0"/>
              <a:t> (third option from the left).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 i="0"/>
              <a:t>Also i</a:t>
            </a:r>
            <a:r>
              <a:rPr lang="en-US" sz="390" b="0"/>
              <a:t>n the </a:t>
            </a:r>
            <a:r>
              <a:rPr lang="en-US" sz="390" b="1"/>
              <a:t>Format Text Effects</a:t>
            </a:r>
            <a:r>
              <a:rPr lang="en-US" sz="390" b="0"/>
              <a:t> dialog box, click </a:t>
            </a:r>
            <a:r>
              <a:rPr lang="en-US" sz="390" b="1"/>
              <a:t>3-D Rotation</a:t>
            </a:r>
            <a:r>
              <a:rPr lang="en-US" sz="390"/>
              <a:t>, and then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Presets</a:t>
            </a:r>
            <a:r>
              <a:rPr lang="en-US" sz="390"/>
              <a:t>, and then under </a:t>
            </a:r>
            <a:r>
              <a:rPr lang="en-US" sz="390" b="1"/>
              <a:t>Perspective</a:t>
            </a:r>
            <a:r>
              <a:rPr lang="en-US" sz="390"/>
              <a:t> click </a:t>
            </a:r>
            <a:r>
              <a:rPr lang="en-US" sz="390" b="1"/>
              <a:t>Perspective Heroic Extreme Right </a:t>
            </a:r>
            <a:r>
              <a:rPr lang="en-US" sz="390" b="0"/>
              <a:t>(third row, third option from the left)</a:t>
            </a:r>
            <a:r>
              <a:rPr lang="en-US" sz="39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X</a:t>
            </a:r>
            <a:r>
              <a:rPr lang="en-US" sz="390"/>
              <a:t> box, enter </a:t>
            </a:r>
            <a:r>
              <a:rPr lang="en-US" sz="390" b="1"/>
              <a:t>340°</a:t>
            </a:r>
            <a:r>
              <a:rPr lang="en-US" sz="390"/>
              <a:t>.</a:t>
            </a:r>
            <a:endParaRPr sz="390"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Y</a:t>
            </a:r>
            <a:r>
              <a:rPr lang="en-US" sz="390"/>
              <a:t> box, enter </a:t>
            </a:r>
            <a:r>
              <a:rPr lang="en-US" sz="390" b="1"/>
              <a:t>10°</a:t>
            </a:r>
            <a:r>
              <a:rPr lang="en-US" sz="390"/>
              <a:t>.</a:t>
            </a:r>
            <a:endParaRPr sz="390"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Z</a:t>
            </a:r>
            <a:r>
              <a:rPr lang="en-US" sz="390"/>
              <a:t> box, enter </a:t>
            </a:r>
            <a:r>
              <a:rPr lang="en-US" sz="390" b="1"/>
              <a:t>0°</a:t>
            </a:r>
            <a:r>
              <a:rPr lang="en-US" sz="390"/>
              <a:t>.</a:t>
            </a:r>
            <a:endParaRPr sz="390"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Perspective</a:t>
            </a:r>
            <a:r>
              <a:rPr lang="en-US" sz="390"/>
              <a:t> box, enter </a:t>
            </a:r>
            <a:r>
              <a:rPr lang="en-US" sz="390" b="1"/>
              <a:t>90°</a:t>
            </a:r>
            <a:r>
              <a:rPr lang="en-US" sz="390"/>
              <a:t>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On the slide, drag the text box on top of the hexagon.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Press and hold CTRL and select the hexagon and the text box. On the </a:t>
            </a:r>
            <a:r>
              <a:rPr lang="en-US" sz="390" b="1"/>
              <a:t>Home</a:t>
            </a:r>
            <a:r>
              <a:rPr lang="en-US" sz="390" b="0"/>
              <a:t> tab, in the </a:t>
            </a:r>
            <a:r>
              <a:rPr lang="en-US" sz="390" b="1"/>
              <a:t>Drawing</a:t>
            </a:r>
            <a:r>
              <a:rPr lang="en-US" sz="390" b="0"/>
              <a:t> group, click the arrow under </a:t>
            </a:r>
            <a:r>
              <a:rPr lang="en-US" sz="390" b="1"/>
              <a:t>Arrange</a:t>
            </a:r>
            <a:r>
              <a:rPr lang="en-US" sz="390" b="0"/>
              <a:t>, point to </a:t>
            </a:r>
            <a:r>
              <a:rPr lang="en-US" sz="390" b="1"/>
              <a:t>Align</a:t>
            </a:r>
            <a:r>
              <a:rPr lang="en-US" sz="390" b="0"/>
              <a:t>, and then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Click </a:t>
            </a:r>
            <a:r>
              <a:rPr lang="en-US" sz="390" b="1"/>
              <a:t>Align Selected Objects</a:t>
            </a:r>
            <a:r>
              <a:rPr lang="en-US" sz="390" b="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Click </a:t>
            </a:r>
            <a:r>
              <a:rPr lang="en-US" sz="390" b="1"/>
              <a:t>Align Center</a:t>
            </a:r>
            <a:r>
              <a:rPr lang="en-US" sz="390" b="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Click </a:t>
            </a:r>
            <a:r>
              <a:rPr lang="en-US" sz="390" b="1"/>
              <a:t>Align Middle</a:t>
            </a:r>
            <a:r>
              <a:rPr lang="en-US" sz="390" b="0"/>
              <a:t>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reproduce the background on this slide, do the following: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 background area,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dialog box,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left pane, select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fill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pane, and then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list, select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Down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(second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-US" sz="39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until two stops appear in the slider.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 startAt="2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under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customize the gradient stops that you added as follows: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first stop in the slider, and then do the following: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46%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 </a:t>
            </a:r>
            <a:r>
              <a:rPr lang="en-US" sz="39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(first row, first option from the left).</a:t>
            </a:r>
            <a:endParaRPr sz="3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second stop in the slider, and then do the following: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Blue, Accent 1, Lighter 60%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row, fifth option from the left).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5"/>
          </a:p>
        </p:txBody>
      </p:sp>
      <p:sp>
        <p:nvSpPr>
          <p:cNvPr id="565" name="Google Shape;5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971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" b="1"/>
              <a:t>3-D hexagon with 3-D text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"/>
              <a:t>(Advanced)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"/>
              <a:t>To reproduce the shape effects on this slide, do the following: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On the </a:t>
            </a:r>
            <a:r>
              <a:rPr lang="en-US" sz="390" b="1" i="0"/>
              <a:t>Home</a:t>
            </a:r>
            <a:r>
              <a:rPr lang="en-US" sz="390" i="0"/>
              <a:t> tab, in the </a:t>
            </a:r>
            <a:r>
              <a:rPr lang="en-US" sz="390" b="1" i="0"/>
              <a:t>Slides</a:t>
            </a:r>
            <a:r>
              <a:rPr lang="en-US" sz="390" i="0"/>
              <a:t> group, click </a:t>
            </a:r>
            <a:r>
              <a:rPr lang="en-US" sz="390" b="1" i="0"/>
              <a:t>Layout</a:t>
            </a:r>
            <a:r>
              <a:rPr lang="en-US" sz="390" i="0"/>
              <a:t>, and then click </a:t>
            </a:r>
            <a:r>
              <a:rPr lang="en-US" sz="390" b="1" i="0"/>
              <a:t>Blank</a:t>
            </a:r>
            <a:r>
              <a:rPr lang="en-US" sz="390" i="0"/>
              <a:t>.</a:t>
            </a:r>
            <a:endParaRPr sz="390" i="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On the </a:t>
            </a:r>
            <a:r>
              <a:rPr lang="en-US" sz="390" b="1"/>
              <a:t>Home</a:t>
            </a:r>
            <a:r>
              <a:rPr lang="en-US" sz="390"/>
              <a:t> tab, in the </a:t>
            </a:r>
            <a:r>
              <a:rPr lang="en-US" sz="390" b="1"/>
              <a:t>Drawing</a:t>
            </a:r>
            <a:r>
              <a:rPr lang="en-US" sz="390"/>
              <a:t> group, click </a:t>
            </a:r>
            <a:r>
              <a:rPr lang="en-US" sz="390" b="1"/>
              <a:t>Shapes</a:t>
            </a:r>
            <a:r>
              <a:rPr lang="en-US" sz="390"/>
              <a:t>, and then under </a:t>
            </a:r>
            <a:r>
              <a:rPr lang="en-US" sz="390" b="1"/>
              <a:t>Basic Shapes </a:t>
            </a:r>
            <a:r>
              <a:rPr lang="en-US" sz="390"/>
              <a:t>click </a:t>
            </a:r>
            <a:r>
              <a:rPr lang="en-US" sz="390" b="1"/>
              <a:t>Hexagon</a:t>
            </a:r>
            <a:r>
              <a:rPr lang="en-US" sz="390"/>
              <a:t> (first row, ninth option from the left).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Press and hold SHIFT, and then on the slide, drag to draw a hexagon.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Select the hexagon. On the </a:t>
            </a:r>
            <a:r>
              <a:rPr lang="en-US" sz="390" b="1"/>
              <a:t>Home</a:t>
            </a:r>
            <a:r>
              <a:rPr lang="en-US" sz="390"/>
              <a:t> tab, in the bottom right corner of the </a:t>
            </a:r>
            <a:r>
              <a:rPr lang="en-US" sz="390" b="1"/>
              <a:t>Drawing</a:t>
            </a:r>
            <a:r>
              <a:rPr lang="en-US" sz="390"/>
              <a:t> group, click the </a:t>
            </a:r>
            <a:r>
              <a:rPr lang="en-US" sz="390" b="1"/>
              <a:t>Format Shape</a:t>
            </a:r>
            <a:r>
              <a:rPr lang="en-US" sz="390"/>
              <a:t> dialog box launcher.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Fill </a:t>
            </a:r>
            <a:r>
              <a:rPr lang="en-US" sz="390"/>
              <a:t>in the left pane. In the </a:t>
            </a:r>
            <a:r>
              <a:rPr lang="en-US" sz="390" b="1"/>
              <a:t>Fill</a:t>
            </a:r>
            <a:r>
              <a:rPr lang="en-US" sz="390"/>
              <a:t> pane, select </a:t>
            </a:r>
            <a:r>
              <a:rPr lang="en-US" sz="390" b="1"/>
              <a:t>Gradient fill</a:t>
            </a:r>
            <a:r>
              <a:rPr lang="en-US" sz="390"/>
              <a:t>, and then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Preset Colors</a:t>
            </a:r>
            <a:r>
              <a:rPr lang="en-US" sz="390"/>
              <a:t>, and then click </a:t>
            </a:r>
            <a:r>
              <a:rPr lang="en-US" sz="390" b="1"/>
              <a:t>Fog</a:t>
            </a:r>
            <a:r>
              <a:rPr lang="en-US" sz="390"/>
              <a:t> (second row, fifth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Type</a:t>
            </a:r>
            <a:r>
              <a:rPr lang="en-US" sz="390"/>
              <a:t> list, select </a:t>
            </a:r>
            <a:r>
              <a:rPr lang="en-US" sz="390" b="1"/>
              <a:t>Linear</a:t>
            </a:r>
            <a:r>
              <a:rPr lang="en-US" sz="390"/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Direction</a:t>
            </a:r>
            <a:r>
              <a:rPr lang="en-US" sz="390"/>
              <a:t>, and then click </a:t>
            </a:r>
            <a:r>
              <a:rPr lang="en-US" sz="390" b="1"/>
              <a:t>Linear Down </a:t>
            </a:r>
            <a:r>
              <a:rPr lang="en-US" sz="390"/>
              <a:t>(first row, second option from the left).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Line Color </a:t>
            </a:r>
            <a:r>
              <a:rPr lang="en-US" sz="390"/>
              <a:t>in the left pane. In the </a:t>
            </a:r>
            <a:r>
              <a:rPr lang="en-US" sz="390" b="1"/>
              <a:t>Line Color </a:t>
            </a:r>
            <a:r>
              <a:rPr lang="en-US" sz="390"/>
              <a:t>pane, select </a:t>
            </a:r>
            <a:r>
              <a:rPr lang="en-US" sz="390" b="1"/>
              <a:t>No line</a:t>
            </a:r>
            <a:r>
              <a:rPr lang="en-US" sz="390"/>
              <a:t>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3-D Format </a:t>
            </a:r>
            <a:r>
              <a:rPr lang="en-US" sz="390"/>
              <a:t>in the left pane. In the </a:t>
            </a:r>
            <a:r>
              <a:rPr lang="en-US" sz="390" b="1"/>
              <a:t>3-D Format </a:t>
            </a:r>
            <a:r>
              <a:rPr lang="en-US" sz="390"/>
              <a:t>pane,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Under </a:t>
            </a:r>
            <a:r>
              <a:rPr lang="en-US" sz="390" b="1"/>
              <a:t>Bevel</a:t>
            </a:r>
            <a:r>
              <a:rPr lang="en-US" sz="390"/>
              <a:t>, click the button next to </a:t>
            </a:r>
            <a:r>
              <a:rPr lang="en-US" sz="390" b="1"/>
              <a:t>Top</a:t>
            </a:r>
            <a:r>
              <a:rPr lang="en-US" sz="390"/>
              <a:t>, and then under </a:t>
            </a:r>
            <a:r>
              <a:rPr lang="en-US" sz="390" b="1"/>
              <a:t>Bevel</a:t>
            </a:r>
            <a:r>
              <a:rPr lang="en-US" sz="390"/>
              <a:t> click </a:t>
            </a:r>
            <a:r>
              <a:rPr lang="en-US" sz="390" b="1"/>
              <a:t>Angle</a:t>
            </a:r>
            <a:r>
              <a:rPr lang="en-US" sz="390"/>
              <a:t> (second row, first option from the left). Next to </a:t>
            </a:r>
            <a:r>
              <a:rPr lang="en-US" sz="390" b="1"/>
              <a:t>Top</a:t>
            </a:r>
            <a:r>
              <a:rPr lang="en-US" sz="390"/>
              <a:t>, in the </a:t>
            </a:r>
            <a:r>
              <a:rPr lang="en-US" sz="390" b="1"/>
              <a:t>Width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, and in the </a:t>
            </a:r>
            <a:r>
              <a:rPr lang="en-US" sz="390" b="1"/>
              <a:t>Height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. Click the button next to </a:t>
            </a:r>
            <a:r>
              <a:rPr lang="en-US" sz="390" b="1"/>
              <a:t>Bottom</a:t>
            </a:r>
            <a:r>
              <a:rPr lang="en-US" sz="390"/>
              <a:t>, and then under </a:t>
            </a:r>
            <a:r>
              <a:rPr lang="en-US" sz="390" b="1"/>
              <a:t>Bevel</a:t>
            </a:r>
            <a:r>
              <a:rPr lang="en-US" sz="390"/>
              <a:t> click </a:t>
            </a:r>
            <a:r>
              <a:rPr lang="en-US" sz="390" b="1"/>
              <a:t>Angle</a:t>
            </a:r>
            <a:r>
              <a:rPr lang="en-US" sz="390"/>
              <a:t> (second row, first option from the left). Next to </a:t>
            </a:r>
            <a:r>
              <a:rPr lang="en-US" sz="390" b="1"/>
              <a:t>Bottom</a:t>
            </a:r>
            <a:r>
              <a:rPr lang="en-US" sz="390"/>
              <a:t>, in the </a:t>
            </a:r>
            <a:r>
              <a:rPr lang="en-US" sz="390" b="1"/>
              <a:t>Width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, and in the </a:t>
            </a:r>
            <a:r>
              <a:rPr lang="en-US" sz="390" b="1"/>
              <a:t>Height</a:t>
            </a:r>
            <a:r>
              <a:rPr lang="en-US" sz="390"/>
              <a:t> box, enter </a:t>
            </a:r>
            <a:r>
              <a:rPr lang="en-US" sz="390" b="1"/>
              <a:t>6 pt</a:t>
            </a:r>
            <a:r>
              <a:rPr lang="en-US" sz="390"/>
              <a:t>.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Under </a:t>
            </a:r>
            <a:r>
              <a:rPr lang="en-US" sz="390" b="1"/>
              <a:t>Depth</a:t>
            </a:r>
            <a:r>
              <a:rPr lang="en-US" sz="390"/>
              <a:t>, in the </a:t>
            </a:r>
            <a:r>
              <a:rPr lang="en-US" sz="390" b="1"/>
              <a:t>Depth</a:t>
            </a:r>
            <a:r>
              <a:rPr lang="en-US" sz="390"/>
              <a:t> box, enter </a:t>
            </a:r>
            <a:r>
              <a:rPr lang="en-US" sz="390" b="1"/>
              <a:t>23.5 pt</a:t>
            </a:r>
            <a:r>
              <a:rPr lang="en-US" sz="390"/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Under </a:t>
            </a:r>
            <a:r>
              <a:rPr lang="en-US" sz="390" b="1"/>
              <a:t>Surface</a:t>
            </a:r>
            <a:r>
              <a:rPr lang="en-US" sz="390"/>
              <a:t>, click the button next to </a:t>
            </a:r>
            <a:r>
              <a:rPr lang="en-US" sz="390" b="1"/>
              <a:t>Material</a:t>
            </a:r>
            <a:r>
              <a:rPr lang="en-US" sz="390"/>
              <a:t>, and then under </a:t>
            </a:r>
            <a:r>
              <a:rPr lang="en-US" sz="390" b="1"/>
              <a:t>Translucent</a:t>
            </a:r>
            <a:r>
              <a:rPr lang="en-US" sz="390"/>
              <a:t> click </a:t>
            </a:r>
            <a:r>
              <a:rPr lang="en-US" sz="390" b="1"/>
              <a:t>Clear</a:t>
            </a:r>
            <a:r>
              <a:rPr lang="en-US" sz="390"/>
              <a:t> (third option from the left). Click the button next to </a:t>
            </a:r>
            <a:r>
              <a:rPr lang="en-US" sz="390" b="1"/>
              <a:t>Lighting</a:t>
            </a:r>
            <a:r>
              <a:rPr lang="en-US" sz="390"/>
              <a:t>, and then under </a:t>
            </a:r>
            <a:r>
              <a:rPr lang="en-US" sz="390" b="1"/>
              <a:t>Neutral</a:t>
            </a:r>
            <a:r>
              <a:rPr lang="en-US" sz="390"/>
              <a:t> click </a:t>
            </a:r>
            <a:r>
              <a:rPr lang="en-US" sz="390" b="1"/>
              <a:t>Balance</a:t>
            </a:r>
            <a:r>
              <a:rPr lang="en-US" sz="390"/>
              <a:t> (first row, second option from the left). In the </a:t>
            </a:r>
            <a:r>
              <a:rPr lang="en-US" sz="390" b="1"/>
              <a:t>Angle</a:t>
            </a:r>
            <a:r>
              <a:rPr lang="en-US" sz="390"/>
              <a:t> box, enter </a:t>
            </a:r>
            <a:r>
              <a:rPr lang="en-US" sz="390" b="1"/>
              <a:t>340°</a:t>
            </a:r>
            <a:r>
              <a:rPr lang="en-US" sz="390"/>
              <a:t>.</a:t>
            </a:r>
            <a:endParaRPr sz="39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 </a:t>
            </a:r>
            <a:r>
              <a:rPr lang="en-US" sz="390"/>
              <a:t>dialog box, click </a:t>
            </a:r>
            <a:r>
              <a:rPr lang="en-US" sz="390" b="1"/>
              <a:t>3-D Rotation </a:t>
            </a:r>
            <a:r>
              <a:rPr lang="en-US" sz="390"/>
              <a:t>in the left pane. In the </a:t>
            </a:r>
            <a:r>
              <a:rPr lang="en-US" sz="390" b="1"/>
              <a:t>3-D Rotation </a:t>
            </a:r>
            <a:r>
              <a:rPr lang="en-US" sz="390"/>
              <a:t>pane,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Presets</a:t>
            </a:r>
            <a:r>
              <a:rPr lang="en-US" sz="390"/>
              <a:t>, and then under </a:t>
            </a:r>
            <a:r>
              <a:rPr lang="en-US" sz="390" b="1"/>
              <a:t>Perspective</a:t>
            </a:r>
            <a:r>
              <a:rPr lang="en-US" sz="390"/>
              <a:t>, click </a:t>
            </a:r>
            <a:r>
              <a:rPr lang="en-US" sz="390" b="1"/>
              <a:t>Perspective Relaxed </a:t>
            </a:r>
            <a:r>
              <a:rPr lang="en-US" sz="390"/>
              <a:t>(second row, third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X</a:t>
            </a:r>
            <a:r>
              <a:rPr lang="en-US" sz="390"/>
              <a:t> box, enter </a:t>
            </a:r>
            <a:r>
              <a:rPr lang="en-US" sz="390" b="1"/>
              <a:t>333°</a:t>
            </a:r>
            <a:r>
              <a:rPr lang="en-US" sz="390"/>
              <a:t>.</a:t>
            </a:r>
            <a:endParaRPr sz="390"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Y</a:t>
            </a:r>
            <a:r>
              <a:rPr lang="en-US" sz="390"/>
              <a:t> box, enter </a:t>
            </a:r>
            <a:r>
              <a:rPr lang="en-US" sz="390" b="1"/>
              <a:t>300°</a:t>
            </a:r>
            <a:r>
              <a:rPr lang="en-US" sz="390"/>
              <a:t>. </a:t>
            </a:r>
            <a:endParaRPr sz="390"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Z</a:t>
            </a:r>
            <a:r>
              <a:rPr lang="en-US" sz="390"/>
              <a:t> box, enter </a:t>
            </a:r>
            <a:r>
              <a:rPr lang="en-US" sz="390" b="1"/>
              <a:t>25.5°</a:t>
            </a:r>
            <a:r>
              <a:rPr lang="en-US" sz="390"/>
              <a:t>.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Perspective</a:t>
            </a:r>
            <a:r>
              <a:rPr lang="en-US" sz="390"/>
              <a:t> box, enter </a:t>
            </a:r>
            <a:r>
              <a:rPr lang="en-US" sz="390" b="1"/>
              <a:t>70°</a:t>
            </a:r>
            <a:r>
              <a:rPr lang="en-US" sz="390"/>
              <a:t>.</a:t>
            </a:r>
            <a:endParaRPr sz="39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Also in the </a:t>
            </a:r>
            <a:r>
              <a:rPr lang="en-US" sz="390" b="1"/>
              <a:t>Format Shape</a:t>
            </a:r>
            <a:r>
              <a:rPr lang="en-US" sz="390"/>
              <a:t> dialog box, click </a:t>
            </a:r>
            <a:r>
              <a:rPr lang="en-US" sz="390" b="1"/>
              <a:t>Glow and Soft Edges </a:t>
            </a:r>
            <a:r>
              <a:rPr lang="en-US" sz="390"/>
              <a:t>in the left pane. In the </a:t>
            </a:r>
            <a:r>
              <a:rPr lang="en-US" sz="390" b="1"/>
              <a:t>Glow and Soft Edges </a:t>
            </a:r>
            <a:r>
              <a:rPr lang="en-US" sz="390"/>
              <a:t>pane, under </a:t>
            </a:r>
            <a:r>
              <a:rPr lang="en-US" sz="390" b="1"/>
              <a:t>Glow</a:t>
            </a:r>
            <a:r>
              <a:rPr lang="en-US" sz="390"/>
              <a:t>,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Color</a:t>
            </a:r>
            <a:r>
              <a:rPr lang="en-US" sz="390"/>
              <a:t>, and then under </a:t>
            </a:r>
            <a:r>
              <a:rPr lang="en-US" sz="390" b="1"/>
              <a:t>Theme Colors </a:t>
            </a:r>
            <a:r>
              <a:rPr lang="en-US" sz="390"/>
              <a:t>click </a:t>
            </a:r>
            <a:r>
              <a:rPr lang="en-US" sz="390" b="1"/>
              <a:t>White, Background 1, Darker 35% </a:t>
            </a:r>
            <a:r>
              <a:rPr lang="en-US" sz="390"/>
              <a:t>(fifth row, first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Size</a:t>
            </a:r>
            <a:r>
              <a:rPr lang="en-US" sz="390"/>
              <a:t> box, enter </a:t>
            </a:r>
            <a:r>
              <a:rPr lang="en-US" sz="390" b="1"/>
              <a:t>11 pt</a:t>
            </a:r>
            <a:r>
              <a:rPr lang="en-US" sz="390"/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Transparency</a:t>
            </a:r>
            <a:r>
              <a:rPr lang="en-US" sz="390"/>
              <a:t> box, enter </a:t>
            </a:r>
            <a:r>
              <a:rPr lang="en-US" sz="390" b="1"/>
              <a:t>60%.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"/>
              <a:t>To reproduce the text effects on this slide, do the following: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On the </a:t>
            </a:r>
            <a:r>
              <a:rPr lang="en-US" sz="390" b="1" i="0"/>
              <a:t>Insert</a:t>
            </a:r>
            <a:r>
              <a:rPr lang="en-US" sz="390" i="0"/>
              <a:t> tab, in the </a:t>
            </a:r>
            <a:r>
              <a:rPr lang="en-US" sz="390" b="1" i="0"/>
              <a:t>Text</a:t>
            </a:r>
            <a:r>
              <a:rPr lang="en-US" sz="390" i="0"/>
              <a:t> group, click </a:t>
            </a:r>
            <a:r>
              <a:rPr lang="en-US" sz="390" b="1" i="0"/>
              <a:t>Text Box</a:t>
            </a:r>
            <a:r>
              <a:rPr lang="en-US" sz="390" i="0"/>
              <a:t>, and then on the slide, drag to draw the text box.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Enter text in the text box, select the text, and then on the </a:t>
            </a:r>
            <a:r>
              <a:rPr lang="en-US" sz="390" b="1" i="0"/>
              <a:t>Home</a:t>
            </a:r>
            <a:r>
              <a:rPr lang="en-US" sz="390" i="0"/>
              <a:t> tab, in the </a:t>
            </a:r>
            <a:r>
              <a:rPr lang="en-US" sz="390" b="1" i="0"/>
              <a:t>Font</a:t>
            </a:r>
            <a:r>
              <a:rPr lang="en-US" sz="390" i="0"/>
              <a:t> group, select </a:t>
            </a:r>
            <a:r>
              <a:rPr lang="en-US" sz="390" b="1" i="0"/>
              <a:t>Arial </a:t>
            </a:r>
            <a:r>
              <a:rPr lang="en-US" sz="390" i="0"/>
              <a:t>from the </a:t>
            </a:r>
            <a:r>
              <a:rPr lang="en-US" sz="390" b="1" i="0"/>
              <a:t>Font</a:t>
            </a:r>
            <a:r>
              <a:rPr lang="en-US" sz="390" i="0"/>
              <a:t> list, select </a:t>
            </a:r>
            <a:r>
              <a:rPr lang="en-US" sz="390" b="1" i="0"/>
              <a:t>60</a:t>
            </a:r>
            <a:r>
              <a:rPr lang="en-US" sz="390" i="0"/>
              <a:t> from the </a:t>
            </a:r>
            <a:r>
              <a:rPr lang="en-US" sz="390" b="1" i="0"/>
              <a:t>Font Size </a:t>
            </a:r>
            <a:r>
              <a:rPr lang="en-US" sz="390" i="0"/>
              <a:t>list, click the arrow next to </a:t>
            </a:r>
            <a:r>
              <a:rPr lang="en-US" sz="390" b="1" i="0"/>
              <a:t>Font Color</a:t>
            </a:r>
            <a:r>
              <a:rPr lang="en-US" sz="390" i="0"/>
              <a:t>, and then under </a:t>
            </a:r>
            <a:r>
              <a:rPr lang="en-US" sz="390" b="1" i="0"/>
              <a:t>Theme Colors </a:t>
            </a:r>
            <a:r>
              <a:rPr lang="en-US" sz="390" i="0"/>
              <a:t>click </a:t>
            </a:r>
            <a:r>
              <a:rPr lang="en-US" sz="390" b="1" i="0"/>
              <a:t>Black, Text 1, Lighter 50%</a:t>
            </a:r>
            <a:r>
              <a:rPr lang="en-US" sz="390" b="0" i="0"/>
              <a:t> (second row, second option from the left).</a:t>
            </a:r>
            <a:endParaRPr sz="390" i="0"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On the </a:t>
            </a:r>
            <a:r>
              <a:rPr lang="en-US" sz="390" b="1" i="0"/>
              <a:t>Home</a:t>
            </a:r>
            <a:r>
              <a:rPr lang="en-US" sz="390" i="0"/>
              <a:t> tab, in the </a:t>
            </a:r>
            <a:r>
              <a:rPr lang="en-US" sz="390" b="1" i="0"/>
              <a:t>Paragraph</a:t>
            </a:r>
            <a:r>
              <a:rPr lang="en-US" sz="390" i="0"/>
              <a:t> group, click </a:t>
            </a:r>
            <a:r>
              <a:rPr lang="en-US" sz="390" b="1" i="0"/>
              <a:t>Center </a:t>
            </a:r>
            <a:r>
              <a:rPr lang="en-US" sz="390" i="0"/>
              <a:t>to center the text in the text box.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i="0"/>
              <a:t>Select the text box. Under </a:t>
            </a:r>
            <a:r>
              <a:rPr lang="en-US" sz="390" b="1" i="0"/>
              <a:t>Drawing Tools</a:t>
            </a:r>
            <a:r>
              <a:rPr lang="en-US" sz="390" i="0"/>
              <a:t>, on the </a:t>
            </a:r>
            <a:r>
              <a:rPr lang="en-US" sz="390" b="1" i="0"/>
              <a:t>Format</a:t>
            </a:r>
            <a:r>
              <a:rPr lang="en-US" sz="390" i="0"/>
              <a:t> tab, in the bottom right corner of the </a:t>
            </a:r>
            <a:r>
              <a:rPr lang="en-US" sz="390" b="1" i="0"/>
              <a:t>WordArt Styles</a:t>
            </a:r>
            <a:r>
              <a:rPr lang="en-US" sz="390" i="0"/>
              <a:t> group, click the </a:t>
            </a:r>
            <a:r>
              <a:rPr lang="en-US" sz="390" b="1"/>
              <a:t>Format Text Effects</a:t>
            </a:r>
            <a:r>
              <a:rPr lang="en-US" sz="390" b="0"/>
              <a:t> dialog box launcher.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In the </a:t>
            </a:r>
            <a:r>
              <a:rPr lang="en-US" sz="390" b="1"/>
              <a:t>Format Text Effects</a:t>
            </a:r>
            <a:r>
              <a:rPr lang="en-US" sz="390" b="0"/>
              <a:t> dialog box, click </a:t>
            </a:r>
            <a:r>
              <a:rPr lang="en-US" sz="390" b="1"/>
              <a:t>Text Fill </a:t>
            </a:r>
            <a:r>
              <a:rPr lang="en-US" sz="390" b="0"/>
              <a:t>in the left pane. In the </a:t>
            </a:r>
            <a:r>
              <a:rPr lang="en-US" sz="390" b="1"/>
              <a:t>Text Fill </a:t>
            </a:r>
            <a:r>
              <a:rPr lang="en-US" sz="390" b="0"/>
              <a:t>pane,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Click </a:t>
            </a:r>
            <a:r>
              <a:rPr lang="en-US" sz="390" b="1"/>
              <a:t>Solid fill</a:t>
            </a:r>
            <a:r>
              <a:rPr lang="en-US" sz="390" b="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Click the button next to </a:t>
            </a:r>
            <a:r>
              <a:rPr lang="en-US" sz="390" b="1"/>
              <a:t>Color</a:t>
            </a:r>
            <a:r>
              <a:rPr lang="en-US" sz="390" b="0"/>
              <a:t>,</a:t>
            </a:r>
            <a:r>
              <a:rPr lang="en-US" sz="390" b="1"/>
              <a:t> </a:t>
            </a:r>
            <a:r>
              <a:rPr lang="en-US" sz="390" b="0"/>
              <a:t>and then under </a:t>
            </a:r>
            <a:r>
              <a:rPr lang="en-US" sz="390" b="1"/>
              <a:t>Theme Colors </a:t>
            </a:r>
            <a:r>
              <a:rPr lang="en-US" sz="390" b="0"/>
              <a:t>click </a:t>
            </a:r>
            <a:r>
              <a:rPr lang="en-US" sz="390" b="1"/>
              <a:t>Blue, Accent 1, Darker 25%</a:t>
            </a:r>
            <a:r>
              <a:rPr lang="en-US" sz="390" b="0"/>
              <a:t> (fifth row, fifth option from the left).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 i="0"/>
              <a:t>Also i</a:t>
            </a:r>
            <a:r>
              <a:rPr lang="en-US" sz="390" b="0"/>
              <a:t>n the </a:t>
            </a:r>
            <a:r>
              <a:rPr lang="en-US" sz="390" b="1"/>
              <a:t>Format Text Effects</a:t>
            </a:r>
            <a:r>
              <a:rPr lang="en-US" sz="390" b="0"/>
              <a:t> dialog box, click </a:t>
            </a:r>
            <a:r>
              <a:rPr lang="en-US" sz="390" b="1"/>
              <a:t>3-D Format </a:t>
            </a:r>
            <a:r>
              <a:rPr lang="en-US" sz="390" b="0"/>
              <a:t>in the left pane. In the right</a:t>
            </a:r>
            <a:r>
              <a:rPr lang="en-US" sz="390" b="1"/>
              <a:t> </a:t>
            </a:r>
            <a:r>
              <a:rPr lang="en-US" sz="390" b="0"/>
              <a:t>pane,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Under </a:t>
            </a:r>
            <a:r>
              <a:rPr lang="en-US" sz="390" b="1"/>
              <a:t>Depth</a:t>
            </a:r>
            <a:r>
              <a:rPr lang="en-US" sz="390" b="0"/>
              <a:t>, in the </a:t>
            </a:r>
            <a:r>
              <a:rPr lang="en-US" sz="390" b="1"/>
              <a:t>Depth</a:t>
            </a:r>
            <a:r>
              <a:rPr lang="en-US" sz="390" b="0"/>
              <a:t> box, enter </a:t>
            </a:r>
            <a:r>
              <a:rPr lang="en-US" sz="390" b="1"/>
              <a:t>7 pt</a:t>
            </a:r>
            <a:r>
              <a:rPr lang="en-US" sz="390" b="0"/>
              <a:t>. 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 b="0"/>
              <a:t>Under </a:t>
            </a:r>
            <a:r>
              <a:rPr lang="en-US" sz="390" b="1"/>
              <a:t>Surface</a:t>
            </a:r>
            <a:r>
              <a:rPr lang="en-US" sz="390" b="0"/>
              <a:t>, click the button next to </a:t>
            </a:r>
            <a:r>
              <a:rPr lang="en-US" sz="390" b="1"/>
              <a:t>Material</a:t>
            </a:r>
            <a:r>
              <a:rPr lang="en-US" sz="390" b="0"/>
              <a:t>, and then under </a:t>
            </a:r>
            <a:r>
              <a:rPr lang="en-US" sz="390" b="1"/>
              <a:t>Standard </a:t>
            </a:r>
            <a:r>
              <a:rPr lang="en-US" sz="390" b="0"/>
              <a:t>click</a:t>
            </a:r>
            <a:r>
              <a:rPr lang="en-US" sz="390" b="1"/>
              <a:t> Warm Matte </a:t>
            </a:r>
            <a:r>
              <a:rPr lang="en-US" sz="390" b="0"/>
              <a:t>(second option from the left). Click the button next to </a:t>
            </a:r>
            <a:r>
              <a:rPr lang="en-US" sz="390" b="1"/>
              <a:t>Lighting</a:t>
            </a:r>
            <a:r>
              <a:rPr lang="en-US" sz="390" b="0"/>
              <a:t>, and then under </a:t>
            </a:r>
            <a:r>
              <a:rPr lang="en-US" sz="390" b="1"/>
              <a:t>Special</a:t>
            </a:r>
            <a:r>
              <a:rPr lang="en-US" sz="390" b="0"/>
              <a:t> click </a:t>
            </a:r>
            <a:r>
              <a:rPr lang="en-US" sz="390" b="1"/>
              <a:t>Glow</a:t>
            </a:r>
            <a:r>
              <a:rPr lang="en-US" sz="390" b="0"/>
              <a:t> (third option from the left).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 i="0"/>
              <a:t>Also i</a:t>
            </a:r>
            <a:r>
              <a:rPr lang="en-US" sz="390" b="0"/>
              <a:t>n the </a:t>
            </a:r>
            <a:r>
              <a:rPr lang="en-US" sz="390" b="1"/>
              <a:t>Format Text Effects</a:t>
            </a:r>
            <a:r>
              <a:rPr lang="en-US" sz="390" b="0"/>
              <a:t> dialog box, click </a:t>
            </a:r>
            <a:r>
              <a:rPr lang="en-US" sz="390" b="1"/>
              <a:t>3-D Rotation</a:t>
            </a:r>
            <a:r>
              <a:rPr lang="en-US" sz="390"/>
              <a:t>, and then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Click the button next to </a:t>
            </a:r>
            <a:r>
              <a:rPr lang="en-US" sz="390" b="1"/>
              <a:t>Presets</a:t>
            </a:r>
            <a:r>
              <a:rPr lang="en-US" sz="390"/>
              <a:t>, and then under </a:t>
            </a:r>
            <a:r>
              <a:rPr lang="en-US" sz="390" b="1"/>
              <a:t>Perspective</a:t>
            </a:r>
            <a:r>
              <a:rPr lang="en-US" sz="390"/>
              <a:t> click </a:t>
            </a:r>
            <a:r>
              <a:rPr lang="en-US" sz="390" b="1"/>
              <a:t>Perspective Heroic Extreme Right </a:t>
            </a:r>
            <a:r>
              <a:rPr lang="en-US" sz="390" b="0"/>
              <a:t>(third row, third option from the left)</a:t>
            </a:r>
            <a:r>
              <a:rPr lang="en-US" sz="39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X</a:t>
            </a:r>
            <a:r>
              <a:rPr lang="en-US" sz="390"/>
              <a:t> box, enter </a:t>
            </a:r>
            <a:r>
              <a:rPr lang="en-US" sz="390" b="1"/>
              <a:t>340°</a:t>
            </a:r>
            <a:r>
              <a:rPr lang="en-US" sz="390"/>
              <a:t>.</a:t>
            </a:r>
            <a:endParaRPr sz="390"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Y</a:t>
            </a:r>
            <a:r>
              <a:rPr lang="en-US" sz="390"/>
              <a:t> box, enter </a:t>
            </a:r>
            <a:r>
              <a:rPr lang="en-US" sz="390" b="1"/>
              <a:t>10°</a:t>
            </a:r>
            <a:r>
              <a:rPr lang="en-US" sz="390"/>
              <a:t>.</a:t>
            </a:r>
            <a:endParaRPr sz="390"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Z</a:t>
            </a:r>
            <a:r>
              <a:rPr lang="en-US" sz="390"/>
              <a:t> box, enter </a:t>
            </a:r>
            <a:r>
              <a:rPr lang="en-US" sz="390" b="1"/>
              <a:t>0°</a:t>
            </a:r>
            <a:r>
              <a:rPr lang="en-US" sz="390"/>
              <a:t>.</a:t>
            </a:r>
            <a:endParaRPr sz="390"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/>
              <a:t>In the </a:t>
            </a:r>
            <a:r>
              <a:rPr lang="en-US" sz="390" b="1"/>
              <a:t>Perspective</a:t>
            </a:r>
            <a:r>
              <a:rPr lang="en-US" sz="390"/>
              <a:t> box, enter </a:t>
            </a:r>
            <a:r>
              <a:rPr lang="en-US" sz="390" b="1"/>
              <a:t>90°</a:t>
            </a:r>
            <a:r>
              <a:rPr lang="en-US" sz="390"/>
              <a:t>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On the slide, drag the text box on top of the hexagon.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/>
              <a:t>Press and hold CTRL and select the hexagon and the text box. On the </a:t>
            </a:r>
            <a:r>
              <a:rPr lang="en-US" sz="390" b="1"/>
              <a:t>Home</a:t>
            </a:r>
            <a:r>
              <a:rPr lang="en-US" sz="390" b="0"/>
              <a:t> tab, in the </a:t>
            </a:r>
            <a:r>
              <a:rPr lang="en-US" sz="390" b="1"/>
              <a:t>Drawing</a:t>
            </a:r>
            <a:r>
              <a:rPr lang="en-US" sz="390" b="0"/>
              <a:t> group, click the arrow under </a:t>
            </a:r>
            <a:r>
              <a:rPr lang="en-US" sz="390" b="1"/>
              <a:t>Arrange</a:t>
            </a:r>
            <a:r>
              <a:rPr lang="en-US" sz="390" b="0"/>
              <a:t>, point to </a:t>
            </a:r>
            <a:r>
              <a:rPr lang="en-US" sz="390" b="1"/>
              <a:t>Align</a:t>
            </a:r>
            <a:r>
              <a:rPr lang="en-US" sz="390" b="0"/>
              <a:t>, and then do the following: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Click </a:t>
            </a:r>
            <a:r>
              <a:rPr lang="en-US" sz="390" b="1"/>
              <a:t>Align Selected Objects</a:t>
            </a:r>
            <a:r>
              <a:rPr lang="en-US" sz="390" b="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Click </a:t>
            </a:r>
            <a:r>
              <a:rPr lang="en-US" sz="390" b="1"/>
              <a:t>Align Center</a:t>
            </a:r>
            <a:r>
              <a:rPr lang="en-US" sz="390" b="0"/>
              <a:t>.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 b="0"/>
              <a:t>Click </a:t>
            </a:r>
            <a:r>
              <a:rPr lang="en-US" sz="390" b="1"/>
              <a:t>Align Middle</a:t>
            </a:r>
            <a:r>
              <a:rPr lang="en-US" sz="390" b="0"/>
              <a:t>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reproduce the background on this slide, do the following: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 background area,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dialog box,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left pane, select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fill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pane, and then do the following: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list, select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Down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(second option from the left).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-US" sz="39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until two stops appear in the slider.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AutoNum type="arabicPeriod" startAt="2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under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customize the gradient stops that you added as follows: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first stop in the slider, and then do the following: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46%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 </a:t>
            </a:r>
            <a:r>
              <a:rPr lang="en-US" sz="39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(first row, first option from the left).</a:t>
            </a:r>
            <a:endParaRPr sz="3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second stop in the slider, and then do the following: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"/>
              <a:buFont typeface="Arial"/>
              <a:buChar char="•"/>
            </a:pP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US" sz="39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Blue, Accent 1, Lighter 60% </a:t>
            </a:r>
            <a:r>
              <a:rPr lang="en-US" sz="3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row, fifth option from the left).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5"/>
          </a:p>
        </p:txBody>
      </p:sp>
      <p:sp>
        <p:nvSpPr>
          <p:cNvPr id="565" name="Google Shape;5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303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463" name="Google Shape;4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2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44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5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10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Animated SmartArt vertical list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(Intermediate)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SmartArt effects on this slide, do the following: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Slides</a:t>
            </a:r>
            <a:r>
              <a:rPr lang="en-US" sz="1200"/>
              <a:t> group, click </a:t>
            </a:r>
            <a:r>
              <a:rPr lang="en-US" sz="1200" b="1"/>
              <a:t>Layout</a:t>
            </a:r>
            <a:r>
              <a:rPr lang="en-US" sz="1200"/>
              <a:t>, and then click </a:t>
            </a:r>
            <a:r>
              <a:rPr lang="en-US" sz="1200" b="1"/>
              <a:t>Blank</a:t>
            </a:r>
            <a:r>
              <a:rPr lang="en-US" sz="1200"/>
              <a:t>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On the </a:t>
            </a:r>
            <a:r>
              <a:rPr lang="en-US" sz="1200" b="1"/>
              <a:t>Insert tab</a:t>
            </a:r>
            <a:r>
              <a:rPr lang="en-US" sz="1200" b="0"/>
              <a:t>, in the </a:t>
            </a:r>
            <a:r>
              <a:rPr lang="en-US" sz="1200" b="1"/>
              <a:t>Illustrations</a:t>
            </a:r>
            <a:r>
              <a:rPr lang="en-US" sz="1200"/>
              <a:t> group, click </a:t>
            </a:r>
            <a:r>
              <a:rPr lang="en-US" sz="1200" b="1"/>
              <a:t>SmartArt</a:t>
            </a:r>
            <a:r>
              <a:rPr lang="en-US" sz="1200" b="0"/>
              <a:t>. In the </a:t>
            </a:r>
            <a:r>
              <a:rPr lang="en-US" sz="1200" b="1"/>
              <a:t>Choose a SmartArt Graphic</a:t>
            </a:r>
            <a:r>
              <a:rPr lang="en-US" sz="1200" b="0"/>
              <a:t> dialog box, in the left pane, click </a:t>
            </a:r>
            <a:r>
              <a:rPr lang="en-US" sz="1200" b="1"/>
              <a:t>List</a:t>
            </a:r>
            <a:r>
              <a:rPr lang="en-US" sz="1200" b="0"/>
              <a:t>. In the </a:t>
            </a:r>
            <a:r>
              <a:rPr lang="en-US" sz="1200" b="1"/>
              <a:t>List </a:t>
            </a:r>
            <a:r>
              <a:rPr lang="en-US" sz="1200" b="0"/>
              <a:t>pane, click </a:t>
            </a:r>
            <a:r>
              <a:rPr lang="en-US" sz="1200" b="1"/>
              <a:t>Vertical Block List </a:t>
            </a:r>
            <a:r>
              <a:rPr lang="en-US" sz="1200"/>
              <a:t>(sixth row, first option from the left), and then click </a:t>
            </a:r>
            <a:r>
              <a:rPr lang="en-US" sz="1200" b="1"/>
              <a:t>OK</a:t>
            </a:r>
            <a:r>
              <a:rPr lang="en-US" sz="1200"/>
              <a:t> to insert the graphic into the slide.</a:t>
            </a:r>
            <a:r>
              <a:rPr lang="en-US" sz="1200" b="0"/>
              <a:t>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graphic, and then click one of the arrows on the left border. In the </a:t>
            </a:r>
            <a:r>
              <a:rPr lang="en-US" sz="1200" b="1"/>
              <a:t>Type your text here </a:t>
            </a:r>
            <a:r>
              <a:rPr lang="en-US" sz="1200"/>
              <a:t>dialog box, enter text for each of the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/>
            </a:br>
            <a:r>
              <a:rPr lang="en-US" sz="1200" b="1"/>
              <a:t>Note:</a:t>
            </a:r>
            <a:r>
              <a:rPr lang="en-US" sz="1200" b="0"/>
              <a:t> The first-level rectangles (rounded rectangles) will decrease in width at the same time.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</a:t>
            </a:r>
            <a:r>
              <a:rPr lang="en-US" sz="1200" b="1"/>
              <a:t>SmartArt</a:t>
            </a:r>
            <a:r>
              <a:rPr lang="en-US" sz="1200"/>
              <a:t> graphic. 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Design</a:t>
            </a:r>
            <a:r>
              <a:rPr lang="en-US" sz="1200"/>
              <a:t> tab, in the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 b="0"/>
              <a:t> gallery,</a:t>
            </a:r>
            <a:r>
              <a:rPr lang="en-US" sz="1200"/>
              <a:t> and under </a:t>
            </a:r>
            <a:r>
              <a:rPr lang="en-US" sz="1200" b="1"/>
              <a:t>Best</a:t>
            </a:r>
            <a:r>
              <a:rPr lang="en-US" sz="1200"/>
              <a:t> </a:t>
            </a:r>
            <a:r>
              <a:rPr lang="en-US" sz="1200" b="1"/>
              <a:t>Match for Document </a:t>
            </a:r>
            <a:r>
              <a:rPr lang="en-US" sz="1200"/>
              <a:t>select </a:t>
            </a:r>
            <a:r>
              <a:rPr lang="en-US" sz="1200" b="1"/>
              <a:t>Intense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(fifth option from the left).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then select each of the first-level rectangles (rounded rectangles)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,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1, Darker 25%. </a:t>
            </a:r>
            <a:r>
              <a:rPr lang="en-US" sz="1200"/>
              <a:t>(fourth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top,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3.  </a:t>
            </a:r>
            <a:r>
              <a:rPr lang="en-US" sz="1200"/>
              <a:t>(first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center,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/>
              <a:t> </a:t>
            </a:r>
            <a:r>
              <a:rPr lang="en-US" sz="1200" b="1"/>
              <a:t>Olive Green, Accent 3, Lighter 40% </a:t>
            </a:r>
            <a:r>
              <a:rPr lang="en-US" sz="1200"/>
              <a:t>(fourth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bottom,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3, Lighter 60% </a:t>
            </a:r>
            <a:r>
              <a:rPr lang="en-US" sz="1200"/>
              <a:t>(third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Font</a:t>
            </a:r>
            <a:r>
              <a:rPr lang="en-US" sz="1200"/>
              <a:t> group, in the </a:t>
            </a:r>
            <a:r>
              <a:rPr lang="en-US" sz="1200" b="1"/>
              <a:t>Font</a:t>
            </a:r>
            <a:r>
              <a:rPr lang="en-US" sz="1200"/>
              <a:t> </a:t>
            </a:r>
            <a:r>
              <a:rPr lang="en-US" sz="1200" b="1"/>
              <a:t>Color</a:t>
            </a:r>
            <a:r>
              <a:rPr lang="en-US" sz="1200"/>
              <a:t> list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 Effects</a:t>
            </a:r>
            <a:r>
              <a:rPr lang="en-US" sz="1200" b="0"/>
              <a:t>, then point to </a:t>
            </a:r>
            <a:r>
              <a:rPr lang="en-US" sz="1200" b="1"/>
              <a:t>Shadow</a:t>
            </a:r>
            <a:r>
              <a:rPr lang="en-US" sz="1200" b="0"/>
              <a:t>, and under </a:t>
            </a:r>
            <a:r>
              <a:rPr lang="en-US" sz="1200" b="1"/>
              <a:t>Outer</a:t>
            </a:r>
            <a:r>
              <a:rPr lang="en-US" sz="1200" b="0"/>
              <a:t>, click </a:t>
            </a:r>
            <a:r>
              <a:rPr lang="en-US" sz="1200" b="1"/>
              <a:t>Offset Diagonal Bottom Right</a:t>
            </a:r>
            <a:r>
              <a:rPr lang="en-US" sz="1200" b="0"/>
              <a:t>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To reproduce the animation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Animation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Animation Pane</a:t>
            </a:r>
            <a:r>
              <a:rPr lang="en-US" sz="1200"/>
              <a:t>. 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SmartArt graphic, and then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Exciting</a:t>
            </a:r>
            <a:r>
              <a:rPr lang="en-US" sz="1200"/>
              <a:t> select </a:t>
            </a:r>
            <a:r>
              <a:rPr lang="en-US" sz="1200" b="1"/>
              <a:t>Curve Up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/>
              <a:t>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Sequence</a:t>
            </a:r>
            <a:r>
              <a:rPr lang="en-US" sz="1200"/>
              <a:t>, click </a:t>
            </a:r>
            <a:r>
              <a:rPr lang="en-US" sz="1200" b="1"/>
              <a:t>One by One</a:t>
            </a:r>
            <a:r>
              <a:rPr lang="en-US" sz="1200"/>
              <a:t>.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Timing group,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After</a:t>
            </a:r>
            <a:r>
              <a:rPr lang="en-US" sz="1200"/>
              <a:t> </a:t>
            </a:r>
            <a:r>
              <a:rPr lang="en-US" sz="1200" b="1"/>
              <a:t>Previous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Animation Pane, click the double arrow under the curve up entrance effect (first effect) to expand the list of effects.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the second, fourth, and sixth effects (curve up entrance effects).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Entrance 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Basic</a:t>
            </a:r>
            <a:r>
              <a:rPr lang="en-US" sz="1200" b="0"/>
              <a:t>, </a:t>
            </a:r>
            <a:r>
              <a:rPr lang="en-US" sz="1200"/>
              <a:t>select </a:t>
            </a:r>
            <a:r>
              <a:rPr lang="en-US" sz="1200" b="1"/>
              <a:t>Peek In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 b="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In the </a:t>
            </a:r>
            <a:r>
              <a:rPr lang="en-US" sz="1200" b="1"/>
              <a:t>Animation </a:t>
            </a:r>
            <a:r>
              <a:rPr lang="en-US" sz="1200" b="0"/>
              <a:t>group, cli</a:t>
            </a:r>
            <a:r>
              <a:rPr lang="en-US" sz="1200"/>
              <a:t>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Direction</a:t>
            </a:r>
            <a:r>
              <a:rPr lang="en-US" sz="1200"/>
              <a:t>, click </a:t>
            </a:r>
            <a:r>
              <a:rPr lang="en-US" sz="1200" b="1"/>
              <a:t>From Top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Timing</a:t>
            </a:r>
            <a:r>
              <a:rPr lang="en-US" sz="1200"/>
              <a:t> group,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With Previous</a:t>
            </a:r>
            <a:r>
              <a:rPr lang="en-US" sz="1200"/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 </a:t>
            </a:r>
            <a:br>
              <a:rPr lang="en-US" sz="1200"/>
            </a:b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background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 background, and then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dialog box,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left pane,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pane, and then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Center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option from the left).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gradient stop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gradient stop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until two stops appear on the slider, then customize the gradient stops as follows: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(first row, the first option from the left).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 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1, Darker 15%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row, first option from the left).</a:t>
            </a:r>
            <a:endParaRPr sz="1200" b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480" name="Google Shape;4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503238"/>
            <a:ext cx="4191000" cy="235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565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Animated SmartArt vertical list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(Intermediate)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SmartArt effects on this slide, do the following: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Slides</a:t>
            </a:r>
            <a:r>
              <a:rPr lang="en-US" sz="1200"/>
              <a:t> group, click </a:t>
            </a:r>
            <a:r>
              <a:rPr lang="en-US" sz="1200" b="1"/>
              <a:t>Layout</a:t>
            </a:r>
            <a:r>
              <a:rPr lang="en-US" sz="1200"/>
              <a:t>, and then click </a:t>
            </a:r>
            <a:r>
              <a:rPr lang="en-US" sz="1200" b="1"/>
              <a:t>Blank</a:t>
            </a:r>
            <a:r>
              <a:rPr lang="en-US" sz="1200"/>
              <a:t>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On the </a:t>
            </a:r>
            <a:r>
              <a:rPr lang="en-US" sz="1200" b="1"/>
              <a:t>Insert tab</a:t>
            </a:r>
            <a:r>
              <a:rPr lang="en-US" sz="1200" b="0"/>
              <a:t>, in the </a:t>
            </a:r>
            <a:r>
              <a:rPr lang="en-US" sz="1200" b="1"/>
              <a:t>Illustrations</a:t>
            </a:r>
            <a:r>
              <a:rPr lang="en-US" sz="1200"/>
              <a:t> group, click </a:t>
            </a:r>
            <a:r>
              <a:rPr lang="en-US" sz="1200" b="1"/>
              <a:t>SmartArt</a:t>
            </a:r>
            <a:r>
              <a:rPr lang="en-US" sz="1200" b="0"/>
              <a:t>. In the </a:t>
            </a:r>
            <a:r>
              <a:rPr lang="en-US" sz="1200" b="1"/>
              <a:t>Choose a SmartArt Graphic</a:t>
            </a:r>
            <a:r>
              <a:rPr lang="en-US" sz="1200" b="0"/>
              <a:t> dialog box, in the left pane, click </a:t>
            </a:r>
            <a:r>
              <a:rPr lang="en-US" sz="1200" b="1"/>
              <a:t>List</a:t>
            </a:r>
            <a:r>
              <a:rPr lang="en-US" sz="1200" b="0"/>
              <a:t>. In the </a:t>
            </a:r>
            <a:r>
              <a:rPr lang="en-US" sz="1200" b="1"/>
              <a:t>List </a:t>
            </a:r>
            <a:r>
              <a:rPr lang="en-US" sz="1200" b="0"/>
              <a:t>pane, click </a:t>
            </a:r>
            <a:r>
              <a:rPr lang="en-US" sz="1200" b="1"/>
              <a:t>Vertical Block List </a:t>
            </a:r>
            <a:r>
              <a:rPr lang="en-US" sz="1200"/>
              <a:t>(sixth row, first option from the left), and then click </a:t>
            </a:r>
            <a:r>
              <a:rPr lang="en-US" sz="1200" b="1"/>
              <a:t>OK</a:t>
            </a:r>
            <a:r>
              <a:rPr lang="en-US" sz="1200"/>
              <a:t> to insert the graphic into the slide.</a:t>
            </a:r>
            <a:r>
              <a:rPr lang="en-US" sz="1200" b="0"/>
              <a:t>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graphic, and then click one of the arrows on the left border. In the </a:t>
            </a:r>
            <a:r>
              <a:rPr lang="en-US" sz="1200" b="1"/>
              <a:t>Type your text here </a:t>
            </a:r>
            <a:r>
              <a:rPr lang="en-US" sz="1200"/>
              <a:t>dialog box, enter text for each of the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/>
            </a:br>
            <a:r>
              <a:rPr lang="en-US" sz="1200" b="1"/>
              <a:t>Note:</a:t>
            </a:r>
            <a:r>
              <a:rPr lang="en-US" sz="1200" b="0"/>
              <a:t> The first-level rectangles (rounded rectangles) will decrease in width at the same time.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</a:t>
            </a:r>
            <a:r>
              <a:rPr lang="en-US" sz="1200" b="1"/>
              <a:t>SmartArt</a:t>
            </a:r>
            <a:r>
              <a:rPr lang="en-US" sz="1200"/>
              <a:t> graphic. 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Design</a:t>
            </a:r>
            <a:r>
              <a:rPr lang="en-US" sz="1200"/>
              <a:t> tab, in the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 b="0"/>
              <a:t> gallery,</a:t>
            </a:r>
            <a:r>
              <a:rPr lang="en-US" sz="1200"/>
              <a:t> and under </a:t>
            </a:r>
            <a:r>
              <a:rPr lang="en-US" sz="1200" b="1"/>
              <a:t>Best</a:t>
            </a:r>
            <a:r>
              <a:rPr lang="en-US" sz="1200"/>
              <a:t> </a:t>
            </a:r>
            <a:r>
              <a:rPr lang="en-US" sz="1200" b="1"/>
              <a:t>Match for Document </a:t>
            </a:r>
            <a:r>
              <a:rPr lang="en-US" sz="1200"/>
              <a:t>select </a:t>
            </a:r>
            <a:r>
              <a:rPr lang="en-US" sz="1200" b="1"/>
              <a:t>Intense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(fifth option from the left).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then select each of the first-level rectangles (rounded rectangles)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,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1, Darker 25%. </a:t>
            </a:r>
            <a:r>
              <a:rPr lang="en-US" sz="1200"/>
              <a:t>(fourth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top,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3.  </a:t>
            </a:r>
            <a:r>
              <a:rPr lang="en-US" sz="1200"/>
              <a:t>(first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center,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/>
              <a:t> </a:t>
            </a:r>
            <a:r>
              <a:rPr lang="en-US" sz="1200" b="1"/>
              <a:t>Olive Green, Accent 3, Lighter 40% </a:t>
            </a:r>
            <a:r>
              <a:rPr lang="en-US" sz="1200"/>
              <a:t>(fourth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bottom,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3, Lighter 60% </a:t>
            </a:r>
            <a:r>
              <a:rPr lang="en-US" sz="1200"/>
              <a:t>(third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Font</a:t>
            </a:r>
            <a:r>
              <a:rPr lang="en-US" sz="1200"/>
              <a:t> group, in the </a:t>
            </a:r>
            <a:r>
              <a:rPr lang="en-US" sz="1200" b="1"/>
              <a:t>Font</a:t>
            </a:r>
            <a:r>
              <a:rPr lang="en-US" sz="1200"/>
              <a:t> </a:t>
            </a:r>
            <a:r>
              <a:rPr lang="en-US" sz="1200" b="1"/>
              <a:t>Color</a:t>
            </a:r>
            <a:r>
              <a:rPr lang="en-US" sz="1200"/>
              <a:t> list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 Effects</a:t>
            </a:r>
            <a:r>
              <a:rPr lang="en-US" sz="1200" b="0"/>
              <a:t>, then point to </a:t>
            </a:r>
            <a:r>
              <a:rPr lang="en-US" sz="1200" b="1"/>
              <a:t>Shadow</a:t>
            </a:r>
            <a:r>
              <a:rPr lang="en-US" sz="1200" b="0"/>
              <a:t>, and under </a:t>
            </a:r>
            <a:r>
              <a:rPr lang="en-US" sz="1200" b="1"/>
              <a:t>Outer</a:t>
            </a:r>
            <a:r>
              <a:rPr lang="en-US" sz="1200" b="0"/>
              <a:t>, click </a:t>
            </a:r>
            <a:r>
              <a:rPr lang="en-US" sz="1200" b="1"/>
              <a:t>Offset Diagonal Bottom Right</a:t>
            </a:r>
            <a:r>
              <a:rPr lang="en-US" sz="1200" b="0"/>
              <a:t>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To reproduce the animation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Animation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Animation Pane</a:t>
            </a:r>
            <a:r>
              <a:rPr lang="en-US" sz="1200"/>
              <a:t>. 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SmartArt graphic, and then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Exciting</a:t>
            </a:r>
            <a:r>
              <a:rPr lang="en-US" sz="1200"/>
              <a:t> select </a:t>
            </a:r>
            <a:r>
              <a:rPr lang="en-US" sz="1200" b="1"/>
              <a:t>Curve Up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/>
              <a:t>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Sequence</a:t>
            </a:r>
            <a:r>
              <a:rPr lang="en-US" sz="1200"/>
              <a:t>, click </a:t>
            </a:r>
            <a:r>
              <a:rPr lang="en-US" sz="1200" b="1"/>
              <a:t>One by One</a:t>
            </a:r>
            <a:r>
              <a:rPr lang="en-US" sz="1200"/>
              <a:t>.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Timing group,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After</a:t>
            </a:r>
            <a:r>
              <a:rPr lang="en-US" sz="1200"/>
              <a:t> </a:t>
            </a:r>
            <a:r>
              <a:rPr lang="en-US" sz="1200" b="1"/>
              <a:t>Previous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Animation Pane, click the double arrow under the curve up entrance effect (first effect) to expand the list of effects.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the second, fourth, and sixth effects (curve up entrance effects).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Entrance 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Basic</a:t>
            </a:r>
            <a:r>
              <a:rPr lang="en-US" sz="1200" b="0"/>
              <a:t>, </a:t>
            </a:r>
            <a:r>
              <a:rPr lang="en-US" sz="1200"/>
              <a:t>select </a:t>
            </a:r>
            <a:r>
              <a:rPr lang="en-US" sz="1200" b="1"/>
              <a:t>Peek In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 b="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In the </a:t>
            </a:r>
            <a:r>
              <a:rPr lang="en-US" sz="1200" b="1"/>
              <a:t>Animation </a:t>
            </a:r>
            <a:r>
              <a:rPr lang="en-US" sz="1200" b="0"/>
              <a:t>group, cli</a:t>
            </a:r>
            <a:r>
              <a:rPr lang="en-US" sz="1200"/>
              <a:t>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Direction</a:t>
            </a:r>
            <a:r>
              <a:rPr lang="en-US" sz="1200"/>
              <a:t>, click </a:t>
            </a:r>
            <a:r>
              <a:rPr lang="en-US" sz="1200" b="1"/>
              <a:t>From Top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Timing</a:t>
            </a:r>
            <a:r>
              <a:rPr lang="en-US" sz="1200"/>
              <a:t> group,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With Previous</a:t>
            </a:r>
            <a:r>
              <a:rPr lang="en-US" sz="1200"/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 </a:t>
            </a:r>
            <a:br>
              <a:rPr lang="en-US" sz="1200"/>
            </a:b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background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 background, and then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dialog box,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left pane,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pane, and then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Center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option from the left).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gradient stop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gradient stop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until two stops appear on the slider, then customize the gradient stops as follows: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(first row, the first option from the left).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 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1, Darker 15%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row, first option from the left).</a:t>
            </a:r>
            <a:endParaRPr sz="1200" b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480" name="Google Shape;4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503238"/>
            <a:ext cx="4191000" cy="235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93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Animated SmartArt vertical list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(Intermediate)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SmartArt effects on this slide, do the following: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Slides</a:t>
            </a:r>
            <a:r>
              <a:rPr lang="en-US" sz="1200"/>
              <a:t> group, click </a:t>
            </a:r>
            <a:r>
              <a:rPr lang="en-US" sz="1200" b="1"/>
              <a:t>Layout</a:t>
            </a:r>
            <a:r>
              <a:rPr lang="en-US" sz="1200"/>
              <a:t>, and then click </a:t>
            </a:r>
            <a:r>
              <a:rPr lang="en-US" sz="1200" b="1"/>
              <a:t>Blank</a:t>
            </a:r>
            <a:r>
              <a:rPr lang="en-US" sz="1200"/>
              <a:t>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On the </a:t>
            </a:r>
            <a:r>
              <a:rPr lang="en-US" sz="1200" b="1"/>
              <a:t>Insert tab</a:t>
            </a:r>
            <a:r>
              <a:rPr lang="en-US" sz="1200" b="0"/>
              <a:t>, in the </a:t>
            </a:r>
            <a:r>
              <a:rPr lang="en-US" sz="1200" b="1"/>
              <a:t>Illustrations</a:t>
            </a:r>
            <a:r>
              <a:rPr lang="en-US" sz="1200"/>
              <a:t> group, click </a:t>
            </a:r>
            <a:r>
              <a:rPr lang="en-US" sz="1200" b="1"/>
              <a:t>SmartArt</a:t>
            </a:r>
            <a:r>
              <a:rPr lang="en-US" sz="1200" b="0"/>
              <a:t>. In the </a:t>
            </a:r>
            <a:r>
              <a:rPr lang="en-US" sz="1200" b="1"/>
              <a:t>Choose a SmartArt Graphic</a:t>
            </a:r>
            <a:r>
              <a:rPr lang="en-US" sz="1200" b="0"/>
              <a:t> dialog box, in the left pane, click </a:t>
            </a:r>
            <a:r>
              <a:rPr lang="en-US" sz="1200" b="1"/>
              <a:t>List</a:t>
            </a:r>
            <a:r>
              <a:rPr lang="en-US" sz="1200" b="0"/>
              <a:t>. In the </a:t>
            </a:r>
            <a:r>
              <a:rPr lang="en-US" sz="1200" b="1"/>
              <a:t>List </a:t>
            </a:r>
            <a:r>
              <a:rPr lang="en-US" sz="1200" b="0"/>
              <a:t>pane, click </a:t>
            </a:r>
            <a:r>
              <a:rPr lang="en-US" sz="1200" b="1"/>
              <a:t>Vertical Block List </a:t>
            </a:r>
            <a:r>
              <a:rPr lang="en-US" sz="1200"/>
              <a:t>(sixth row, first option from the left), and then click </a:t>
            </a:r>
            <a:r>
              <a:rPr lang="en-US" sz="1200" b="1"/>
              <a:t>OK</a:t>
            </a:r>
            <a:r>
              <a:rPr lang="en-US" sz="1200"/>
              <a:t> to insert the graphic into the slide.</a:t>
            </a:r>
            <a:r>
              <a:rPr lang="en-US" sz="1200" b="0"/>
              <a:t>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graphic, and then click one of the arrows on the left border. In the </a:t>
            </a:r>
            <a:r>
              <a:rPr lang="en-US" sz="1200" b="1"/>
              <a:t>Type your text here </a:t>
            </a:r>
            <a:r>
              <a:rPr lang="en-US" sz="1200"/>
              <a:t>dialog box, enter text for each of the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/>
            </a:br>
            <a:r>
              <a:rPr lang="en-US" sz="1200" b="1"/>
              <a:t>Note:</a:t>
            </a:r>
            <a:r>
              <a:rPr lang="en-US" sz="1200" b="0"/>
              <a:t> The first-level rectangles (rounded rectangles) will decrease in width at the same time.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</a:t>
            </a:r>
            <a:r>
              <a:rPr lang="en-US" sz="1200" b="1"/>
              <a:t>SmartArt</a:t>
            </a:r>
            <a:r>
              <a:rPr lang="en-US" sz="1200"/>
              <a:t> graphic. 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Design</a:t>
            </a:r>
            <a:r>
              <a:rPr lang="en-US" sz="1200"/>
              <a:t> tab, in the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 b="0"/>
              <a:t> gallery,</a:t>
            </a:r>
            <a:r>
              <a:rPr lang="en-US" sz="1200"/>
              <a:t> and under </a:t>
            </a:r>
            <a:r>
              <a:rPr lang="en-US" sz="1200" b="1"/>
              <a:t>Best</a:t>
            </a:r>
            <a:r>
              <a:rPr lang="en-US" sz="1200"/>
              <a:t> </a:t>
            </a:r>
            <a:r>
              <a:rPr lang="en-US" sz="1200" b="1"/>
              <a:t>Match for Document </a:t>
            </a:r>
            <a:r>
              <a:rPr lang="en-US" sz="1200"/>
              <a:t>select </a:t>
            </a:r>
            <a:r>
              <a:rPr lang="en-US" sz="1200" b="1"/>
              <a:t>Intense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(fifth option from the left).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then select each of the first-level rectangles (rounded rectangles)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,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1, Darker 25%. </a:t>
            </a:r>
            <a:r>
              <a:rPr lang="en-US" sz="1200"/>
              <a:t>(fourth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top,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3.  </a:t>
            </a:r>
            <a:r>
              <a:rPr lang="en-US" sz="1200"/>
              <a:t>(first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center,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/>
              <a:t> </a:t>
            </a:r>
            <a:r>
              <a:rPr lang="en-US" sz="1200" b="1"/>
              <a:t>Olive Green, Accent 3, Lighter 40% </a:t>
            </a:r>
            <a:r>
              <a:rPr lang="en-US" sz="1200"/>
              <a:t>(fourth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bottom,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3, Lighter 60% </a:t>
            </a:r>
            <a:r>
              <a:rPr lang="en-US" sz="1200"/>
              <a:t>(third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Font</a:t>
            </a:r>
            <a:r>
              <a:rPr lang="en-US" sz="1200"/>
              <a:t> group, in the </a:t>
            </a:r>
            <a:r>
              <a:rPr lang="en-US" sz="1200" b="1"/>
              <a:t>Font</a:t>
            </a:r>
            <a:r>
              <a:rPr lang="en-US" sz="1200"/>
              <a:t> </a:t>
            </a:r>
            <a:r>
              <a:rPr lang="en-US" sz="1200" b="1"/>
              <a:t>Color</a:t>
            </a:r>
            <a:r>
              <a:rPr lang="en-US" sz="1200"/>
              <a:t> list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 Effects</a:t>
            </a:r>
            <a:r>
              <a:rPr lang="en-US" sz="1200" b="0"/>
              <a:t>, then point to </a:t>
            </a:r>
            <a:r>
              <a:rPr lang="en-US" sz="1200" b="1"/>
              <a:t>Shadow</a:t>
            </a:r>
            <a:r>
              <a:rPr lang="en-US" sz="1200" b="0"/>
              <a:t>, and under </a:t>
            </a:r>
            <a:r>
              <a:rPr lang="en-US" sz="1200" b="1"/>
              <a:t>Outer</a:t>
            </a:r>
            <a:r>
              <a:rPr lang="en-US" sz="1200" b="0"/>
              <a:t>, click </a:t>
            </a:r>
            <a:r>
              <a:rPr lang="en-US" sz="1200" b="1"/>
              <a:t>Offset Diagonal Bottom Right</a:t>
            </a:r>
            <a:r>
              <a:rPr lang="en-US" sz="1200" b="0"/>
              <a:t>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To reproduce the animation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Animation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Animation Pane</a:t>
            </a:r>
            <a:r>
              <a:rPr lang="en-US" sz="1200"/>
              <a:t>. 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SmartArt graphic, and then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Exciting</a:t>
            </a:r>
            <a:r>
              <a:rPr lang="en-US" sz="1200"/>
              <a:t> select </a:t>
            </a:r>
            <a:r>
              <a:rPr lang="en-US" sz="1200" b="1"/>
              <a:t>Curve Up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/>
              <a:t>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Sequence</a:t>
            </a:r>
            <a:r>
              <a:rPr lang="en-US" sz="1200"/>
              <a:t>, click </a:t>
            </a:r>
            <a:r>
              <a:rPr lang="en-US" sz="1200" b="1"/>
              <a:t>One by One</a:t>
            </a:r>
            <a:r>
              <a:rPr lang="en-US" sz="1200"/>
              <a:t>.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Timing group,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After</a:t>
            </a:r>
            <a:r>
              <a:rPr lang="en-US" sz="1200"/>
              <a:t> </a:t>
            </a:r>
            <a:r>
              <a:rPr lang="en-US" sz="1200" b="1"/>
              <a:t>Previous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Animation Pane, click the double arrow under the curve up entrance effect (first effect) to expand the list of effects.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the second, fourth, and sixth effects (curve up entrance effects).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Entrance 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Basic</a:t>
            </a:r>
            <a:r>
              <a:rPr lang="en-US" sz="1200" b="0"/>
              <a:t>, </a:t>
            </a:r>
            <a:r>
              <a:rPr lang="en-US" sz="1200"/>
              <a:t>select </a:t>
            </a:r>
            <a:r>
              <a:rPr lang="en-US" sz="1200" b="1"/>
              <a:t>Peek In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 b="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In the </a:t>
            </a:r>
            <a:r>
              <a:rPr lang="en-US" sz="1200" b="1"/>
              <a:t>Animation </a:t>
            </a:r>
            <a:r>
              <a:rPr lang="en-US" sz="1200" b="0"/>
              <a:t>group, cli</a:t>
            </a:r>
            <a:r>
              <a:rPr lang="en-US" sz="1200"/>
              <a:t>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Direction</a:t>
            </a:r>
            <a:r>
              <a:rPr lang="en-US" sz="1200"/>
              <a:t>, click </a:t>
            </a:r>
            <a:r>
              <a:rPr lang="en-US" sz="1200" b="1"/>
              <a:t>From Top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Timing</a:t>
            </a:r>
            <a:r>
              <a:rPr lang="en-US" sz="1200"/>
              <a:t> group,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With Previous</a:t>
            </a:r>
            <a:r>
              <a:rPr lang="en-US" sz="1200"/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 </a:t>
            </a:r>
            <a:br>
              <a:rPr lang="en-US" sz="1200"/>
            </a:b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background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 background, and then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dialog box,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left pane,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pane, and then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Center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option from the left).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gradient stop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gradient stop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until two stops appear on the slider, then customize the gradient stops as follows: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(first row, the first option from the left).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 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1, Darker 15%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row, first option from the left).</a:t>
            </a:r>
            <a:endParaRPr sz="1200" b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480" name="Google Shape;4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503238"/>
            <a:ext cx="4191000" cy="235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1284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Animated SmartArt vertical list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(Intermediate)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SmartArt effects on this slide, do the following: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Slides</a:t>
            </a:r>
            <a:r>
              <a:rPr lang="en-US" sz="1200"/>
              <a:t> group, click </a:t>
            </a:r>
            <a:r>
              <a:rPr lang="en-US" sz="1200" b="1"/>
              <a:t>Layout</a:t>
            </a:r>
            <a:r>
              <a:rPr lang="en-US" sz="1200"/>
              <a:t>, and then click </a:t>
            </a:r>
            <a:r>
              <a:rPr lang="en-US" sz="1200" b="1"/>
              <a:t>Blank</a:t>
            </a:r>
            <a:r>
              <a:rPr lang="en-US" sz="1200"/>
              <a:t>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On the </a:t>
            </a:r>
            <a:r>
              <a:rPr lang="en-US" sz="1200" b="1"/>
              <a:t>Insert tab</a:t>
            </a:r>
            <a:r>
              <a:rPr lang="en-US" sz="1200" b="0"/>
              <a:t>, in the </a:t>
            </a:r>
            <a:r>
              <a:rPr lang="en-US" sz="1200" b="1"/>
              <a:t>Illustrations</a:t>
            </a:r>
            <a:r>
              <a:rPr lang="en-US" sz="1200"/>
              <a:t> group, click </a:t>
            </a:r>
            <a:r>
              <a:rPr lang="en-US" sz="1200" b="1"/>
              <a:t>SmartArt</a:t>
            </a:r>
            <a:r>
              <a:rPr lang="en-US" sz="1200" b="0"/>
              <a:t>. In the </a:t>
            </a:r>
            <a:r>
              <a:rPr lang="en-US" sz="1200" b="1"/>
              <a:t>Choose a SmartArt Graphic</a:t>
            </a:r>
            <a:r>
              <a:rPr lang="en-US" sz="1200" b="0"/>
              <a:t> dialog box, in the left pane, click </a:t>
            </a:r>
            <a:r>
              <a:rPr lang="en-US" sz="1200" b="1"/>
              <a:t>List</a:t>
            </a:r>
            <a:r>
              <a:rPr lang="en-US" sz="1200" b="0"/>
              <a:t>. In the </a:t>
            </a:r>
            <a:r>
              <a:rPr lang="en-US" sz="1200" b="1"/>
              <a:t>List </a:t>
            </a:r>
            <a:r>
              <a:rPr lang="en-US" sz="1200" b="0"/>
              <a:t>pane, click </a:t>
            </a:r>
            <a:r>
              <a:rPr lang="en-US" sz="1200" b="1"/>
              <a:t>Vertical Block List </a:t>
            </a:r>
            <a:r>
              <a:rPr lang="en-US" sz="1200"/>
              <a:t>(sixth row, first option from the left), and then click </a:t>
            </a:r>
            <a:r>
              <a:rPr lang="en-US" sz="1200" b="1"/>
              <a:t>OK</a:t>
            </a:r>
            <a:r>
              <a:rPr lang="en-US" sz="1200"/>
              <a:t> to insert the graphic into the slide.</a:t>
            </a:r>
            <a:r>
              <a:rPr lang="en-US" sz="1200" b="0"/>
              <a:t>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graphic, and then click one of the arrows on the left border. In the </a:t>
            </a:r>
            <a:r>
              <a:rPr lang="en-US" sz="1200" b="1"/>
              <a:t>Type your text here </a:t>
            </a:r>
            <a:r>
              <a:rPr lang="en-US" sz="1200"/>
              <a:t>dialog box, enter text for each of the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/>
            </a:br>
            <a:r>
              <a:rPr lang="en-US" sz="1200" b="1"/>
              <a:t>Note:</a:t>
            </a:r>
            <a:r>
              <a:rPr lang="en-US" sz="1200" b="0"/>
              <a:t> The first-level rectangles (rounded rectangles) will decrease in width at the same time.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</a:t>
            </a:r>
            <a:r>
              <a:rPr lang="en-US" sz="1200" b="1"/>
              <a:t>SmartArt</a:t>
            </a:r>
            <a:r>
              <a:rPr lang="en-US" sz="1200"/>
              <a:t> graphic. 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Design</a:t>
            </a:r>
            <a:r>
              <a:rPr lang="en-US" sz="1200"/>
              <a:t> tab, in the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 b="0"/>
              <a:t> gallery,</a:t>
            </a:r>
            <a:r>
              <a:rPr lang="en-US" sz="1200"/>
              <a:t> and under </a:t>
            </a:r>
            <a:r>
              <a:rPr lang="en-US" sz="1200" b="1"/>
              <a:t>Best</a:t>
            </a:r>
            <a:r>
              <a:rPr lang="en-US" sz="1200"/>
              <a:t> </a:t>
            </a:r>
            <a:r>
              <a:rPr lang="en-US" sz="1200" b="1"/>
              <a:t>Match for Document </a:t>
            </a:r>
            <a:r>
              <a:rPr lang="en-US" sz="1200"/>
              <a:t>select </a:t>
            </a:r>
            <a:r>
              <a:rPr lang="en-US" sz="1200" b="1"/>
              <a:t>Intense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(fifth option from the left).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then select each of the first-level rectangles (rounded rectangles)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,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1, Darker 25%. </a:t>
            </a:r>
            <a:r>
              <a:rPr lang="en-US" sz="1200"/>
              <a:t>(fourth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</a:t>
            </a:r>
            <a:r>
              <a:rPr lang="en-US" sz="1200"/>
              <a:t>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 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top,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3.  </a:t>
            </a:r>
            <a:r>
              <a:rPr lang="en-US" sz="1200"/>
              <a:t>(first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center,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/>
              <a:t> </a:t>
            </a:r>
            <a:r>
              <a:rPr lang="en-US" sz="1200" b="1"/>
              <a:t>Olive Green, Accent 3, Lighter 40% </a:t>
            </a:r>
            <a:r>
              <a:rPr lang="en-US" sz="1200"/>
              <a:t>(fourth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bottom, second-level rectangle in the SmartArt graphic.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Shape</a:t>
            </a:r>
            <a:r>
              <a:rPr lang="en-US" sz="1200"/>
              <a:t> </a:t>
            </a:r>
            <a:r>
              <a:rPr lang="en-US" sz="1200" b="1"/>
              <a:t>Fill</a:t>
            </a:r>
            <a:r>
              <a:rPr lang="en-US" sz="1200"/>
              <a:t> and under </a:t>
            </a:r>
            <a:r>
              <a:rPr lang="en-US" sz="1200" b="1"/>
              <a:t>Theme</a:t>
            </a:r>
            <a:r>
              <a:rPr lang="en-US" sz="1200"/>
              <a:t> </a:t>
            </a:r>
            <a:r>
              <a:rPr lang="en-US" sz="1200" b="1"/>
              <a:t>Colors </a:t>
            </a:r>
            <a:r>
              <a:rPr lang="en-US" sz="1200" b="0"/>
              <a:t>select </a:t>
            </a:r>
            <a:r>
              <a:rPr lang="en-US" sz="1200" b="1"/>
              <a:t>Olive Green, Accent 3, Lighter 60% </a:t>
            </a:r>
            <a:r>
              <a:rPr lang="en-US" sz="1200"/>
              <a:t>(third row, seventh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each of the second-level rectangles.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Home</a:t>
            </a:r>
            <a:r>
              <a:rPr lang="en-US" sz="1200"/>
              <a:t> tab, in the </a:t>
            </a:r>
            <a:r>
              <a:rPr lang="en-US" sz="1200" b="1"/>
              <a:t>Font</a:t>
            </a:r>
            <a:r>
              <a:rPr lang="en-US" sz="1200"/>
              <a:t> group, in the </a:t>
            </a:r>
            <a:r>
              <a:rPr lang="en-US" sz="1200" b="1"/>
              <a:t>Font</a:t>
            </a:r>
            <a:r>
              <a:rPr lang="en-US" sz="1200"/>
              <a:t> </a:t>
            </a:r>
            <a:r>
              <a:rPr lang="en-US" sz="1200" b="1"/>
              <a:t>Color</a:t>
            </a:r>
            <a:r>
              <a:rPr lang="en-US" sz="1200"/>
              <a:t> list select </a:t>
            </a:r>
            <a:r>
              <a:rPr lang="en-US" sz="1200" b="1"/>
              <a:t>White, Background 1 </a:t>
            </a:r>
            <a:r>
              <a:rPr lang="en-US" sz="1200"/>
              <a:t>(first row, first option from the left).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Under </a:t>
            </a:r>
            <a:r>
              <a:rPr lang="en-US" sz="1200" b="1"/>
              <a:t>SmartArt</a:t>
            </a:r>
            <a:r>
              <a:rPr lang="en-US" sz="1200"/>
              <a:t> </a:t>
            </a:r>
            <a:r>
              <a:rPr lang="en-US" sz="1200" b="1"/>
              <a:t>Tools</a:t>
            </a:r>
            <a:r>
              <a:rPr lang="en-US" sz="1200"/>
              <a:t>, on the </a:t>
            </a:r>
            <a:r>
              <a:rPr lang="en-US" sz="1200" b="1"/>
              <a:t>Format</a:t>
            </a:r>
            <a:r>
              <a:rPr lang="en-US" sz="1200"/>
              <a:t> tab, in the </a:t>
            </a:r>
            <a:r>
              <a:rPr lang="en-US" sz="1200" b="1"/>
              <a:t>WordArt</a:t>
            </a:r>
            <a:r>
              <a:rPr lang="en-US" sz="1200"/>
              <a:t> </a:t>
            </a:r>
            <a:r>
              <a:rPr lang="en-US" sz="1200" b="1"/>
              <a:t>Styles</a:t>
            </a:r>
            <a:r>
              <a:rPr lang="en-US" sz="1200"/>
              <a:t> group, click the arrow to the right of </a:t>
            </a:r>
            <a:r>
              <a:rPr lang="en-US" sz="1200" b="1"/>
              <a:t>Text Effects</a:t>
            </a:r>
            <a:r>
              <a:rPr lang="en-US" sz="1200" b="0"/>
              <a:t>, then point to </a:t>
            </a:r>
            <a:r>
              <a:rPr lang="en-US" sz="1200" b="1"/>
              <a:t>Shadow</a:t>
            </a:r>
            <a:r>
              <a:rPr lang="en-US" sz="1200" b="0"/>
              <a:t>, and under </a:t>
            </a:r>
            <a:r>
              <a:rPr lang="en-US" sz="1200" b="1"/>
              <a:t>Outer</a:t>
            </a:r>
            <a:r>
              <a:rPr lang="en-US" sz="1200" b="0"/>
              <a:t>, click </a:t>
            </a:r>
            <a:r>
              <a:rPr lang="en-US" sz="1200" b="1"/>
              <a:t>Offset Diagonal Bottom Right</a:t>
            </a:r>
            <a:r>
              <a:rPr lang="en-US" sz="1200" b="0"/>
              <a:t>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To reproduce the animation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On the </a:t>
            </a:r>
            <a:r>
              <a:rPr lang="en-US" sz="1200" b="1"/>
              <a:t>Animation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Animation Pane</a:t>
            </a:r>
            <a:r>
              <a:rPr lang="en-US" sz="1200"/>
              <a:t>. 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Select the SmartArt graphic, and then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Exciting</a:t>
            </a:r>
            <a:r>
              <a:rPr lang="en-US" sz="1200"/>
              <a:t> select </a:t>
            </a:r>
            <a:r>
              <a:rPr lang="en-US" sz="1200" b="1"/>
              <a:t>Curve Up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/>
              <a:t>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Animation</a:t>
            </a:r>
            <a:r>
              <a:rPr lang="en-US" sz="1200"/>
              <a:t> group, click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Sequence</a:t>
            </a:r>
            <a:r>
              <a:rPr lang="en-US" sz="1200"/>
              <a:t>, click </a:t>
            </a:r>
            <a:r>
              <a:rPr lang="en-US" sz="1200" b="1"/>
              <a:t>One by One</a:t>
            </a:r>
            <a:r>
              <a:rPr lang="en-US" sz="1200"/>
              <a:t>.</a:t>
            </a:r>
            <a:endParaRPr sz="120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Timing group,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After</a:t>
            </a:r>
            <a:r>
              <a:rPr lang="en-US" sz="1200"/>
              <a:t> </a:t>
            </a:r>
            <a:r>
              <a:rPr lang="en-US" sz="1200" b="1"/>
              <a:t>Previous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On the </a:t>
            </a:r>
            <a:r>
              <a:rPr lang="en-US" sz="1200" b="1"/>
              <a:t>Timing</a:t>
            </a:r>
            <a:r>
              <a:rPr lang="en-US" sz="1200"/>
              <a:t> tab, 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Animation Pane, click the double arrow under the curve up entrance effect (first effect) to expand the list of effects.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Press and hold CTRL, and select the second, fourth, and sixth effects (curve up entrance effects). On the </a:t>
            </a:r>
            <a:r>
              <a:rPr lang="en-US" sz="1200" b="1"/>
              <a:t>Animations</a:t>
            </a:r>
            <a:r>
              <a:rPr lang="en-US" sz="1200"/>
              <a:t> tab, in the </a:t>
            </a:r>
            <a:r>
              <a:rPr lang="en-US" sz="1200" b="1"/>
              <a:t>Animation</a:t>
            </a:r>
            <a:r>
              <a:rPr lang="en-US" sz="1200"/>
              <a:t> group, click the </a:t>
            </a:r>
            <a:r>
              <a:rPr lang="en-US" sz="1200" b="1"/>
              <a:t>More</a:t>
            </a:r>
            <a:r>
              <a:rPr lang="en-US" sz="1200"/>
              <a:t> arrow at the Effects Gallery and click </a:t>
            </a:r>
            <a:r>
              <a:rPr lang="en-US" sz="1200" b="1"/>
              <a:t>More</a:t>
            </a:r>
            <a:r>
              <a:rPr lang="en-US" sz="1200"/>
              <a:t> </a:t>
            </a:r>
            <a:r>
              <a:rPr lang="en-US" sz="1200" b="1"/>
              <a:t>Entrance Effects</a:t>
            </a:r>
            <a:r>
              <a:rPr lang="en-US" sz="1200"/>
              <a:t>. In the </a:t>
            </a:r>
            <a:r>
              <a:rPr lang="en-US" sz="1200" b="1"/>
              <a:t>Change</a:t>
            </a:r>
            <a:r>
              <a:rPr lang="en-US" sz="1200"/>
              <a:t> </a:t>
            </a:r>
            <a:r>
              <a:rPr lang="en-US" sz="1200" b="1"/>
              <a:t>Entrance</a:t>
            </a:r>
            <a:r>
              <a:rPr lang="en-US" sz="1200"/>
              <a:t> </a:t>
            </a:r>
            <a:r>
              <a:rPr lang="en-US" sz="1200" b="1"/>
              <a:t>Effect</a:t>
            </a:r>
            <a:r>
              <a:rPr lang="en-US" sz="1200"/>
              <a:t> dialog box, under </a:t>
            </a:r>
            <a:r>
              <a:rPr lang="en-US" sz="1200" b="1"/>
              <a:t>Basic</a:t>
            </a:r>
            <a:r>
              <a:rPr lang="en-US" sz="1200" b="0"/>
              <a:t>, </a:t>
            </a:r>
            <a:r>
              <a:rPr lang="en-US" sz="1200"/>
              <a:t>select </a:t>
            </a:r>
            <a:r>
              <a:rPr lang="en-US" sz="1200" b="1"/>
              <a:t>Peek In</a:t>
            </a:r>
            <a:r>
              <a:rPr lang="en-US" sz="1200" b="0"/>
              <a:t>, and click</a:t>
            </a:r>
            <a:r>
              <a:rPr lang="en-US" sz="1200" b="1"/>
              <a:t> OK</a:t>
            </a:r>
            <a:r>
              <a:rPr lang="en-US" sz="1200" b="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/>
              <a:t>In the </a:t>
            </a:r>
            <a:r>
              <a:rPr lang="en-US" sz="1200" b="1"/>
              <a:t>Animation </a:t>
            </a:r>
            <a:r>
              <a:rPr lang="en-US" sz="1200" b="0"/>
              <a:t>group, cli</a:t>
            </a:r>
            <a:r>
              <a:rPr lang="en-US" sz="1200"/>
              <a:t>ck </a:t>
            </a:r>
            <a:r>
              <a:rPr lang="en-US" sz="1200" b="1"/>
              <a:t>Effect Options</a:t>
            </a:r>
            <a:r>
              <a:rPr lang="en-US" sz="1200"/>
              <a:t>, and under </a:t>
            </a:r>
            <a:r>
              <a:rPr lang="en-US" sz="1200" b="1"/>
              <a:t>Direction</a:t>
            </a:r>
            <a:r>
              <a:rPr lang="en-US" sz="1200"/>
              <a:t>, click </a:t>
            </a:r>
            <a:r>
              <a:rPr lang="en-US" sz="1200" b="1"/>
              <a:t>From Top</a:t>
            </a:r>
            <a:r>
              <a:rPr lang="en-US" sz="1200"/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In the </a:t>
            </a:r>
            <a:r>
              <a:rPr lang="en-US" sz="1200" b="1"/>
              <a:t>Timing</a:t>
            </a:r>
            <a:r>
              <a:rPr lang="en-US" sz="1200"/>
              <a:t> group,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Start</a:t>
            </a:r>
            <a:r>
              <a:rPr lang="en-US" sz="1200"/>
              <a:t> list, select </a:t>
            </a:r>
            <a:r>
              <a:rPr lang="en-US" sz="1200" b="1"/>
              <a:t>With Previous</a:t>
            </a:r>
            <a:r>
              <a:rPr lang="en-US" sz="1200"/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 the </a:t>
            </a:r>
            <a:r>
              <a:rPr lang="en-US" sz="1200" b="1"/>
              <a:t>Duration</a:t>
            </a:r>
            <a:r>
              <a:rPr lang="en-US" sz="1200"/>
              <a:t> list, select </a:t>
            </a:r>
            <a:r>
              <a:rPr lang="en-US" sz="1200" b="1"/>
              <a:t>01.00</a:t>
            </a:r>
            <a:r>
              <a:rPr lang="en-US" sz="1200"/>
              <a:t>. </a:t>
            </a:r>
            <a:br>
              <a:rPr lang="en-US" sz="1200"/>
            </a:b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To reproduce the background effects on this slide, do the following: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 background, and then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Background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dialog box,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left pane,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pane, and then do the following: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list, select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Radial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Center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option from the left).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stops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gradient stop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gradient stop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until two stops appear on the slider, then customize the gradient stops as follows: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(first row, the first option from the left).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stop on the slider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do the following: 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box, enter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next to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under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Colors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White, Background 1, Darker 15% 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(third row, first option from the left).</a:t>
            </a:r>
            <a:endParaRPr sz="1200" b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480" name="Google Shape;4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503238"/>
            <a:ext cx="4191000" cy="235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662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0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2" name="Google Shape;22;p10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0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4" name="Google Shape;24;p10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0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0"/>
          <p:cNvGrpSpPr/>
          <p:nvPr/>
        </p:nvGrpSpPr>
        <p:grpSpPr>
          <a:xfrm rot="10800000">
            <a:off x="1" y="5645510"/>
            <a:ext cx="12192000" cy="63125"/>
            <a:chOff x="507492" y="1501519"/>
            <a:chExt cx="8129016" cy="63125"/>
          </a:xfrm>
        </p:grpSpPr>
        <p:cxnSp>
          <p:nvCxnSpPr>
            <p:cNvPr id="28" name="Google Shape;28;p10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0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0;p10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2" name="Google Shape;112;p31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1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31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 rot="10800000">
            <a:off x="0" y="3721100"/>
            <a:ext cx="12192000" cy="2070100"/>
          </a:xfrm>
          <a:prstGeom prst="rect">
            <a:avLst/>
          </a:prstGeom>
          <a:solidFill>
            <a:schemeClr val="accent5">
              <a:alpha val="2078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18" name="Google Shape;118;p12" descr="Growing plant"/>
          <p:cNvGrpSpPr/>
          <p:nvPr/>
        </p:nvGrpSpPr>
        <p:grpSpPr>
          <a:xfrm>
            <a:off x="5435743" y="282455"/>
            <a:ext cx="1815601" cy="6629514"/>
            <a:chOff x="1028700" y="120650"/>
            <a:chExt cx="1815601" cy="6629514"/>
          </a:xfrm>
        </p:grpSpPr>
        <p:grpSp>
          <p:nvGrpSpPr>
            <p:cNvPr id="119" name="Google Shape;119;p12"/>
            <p:cNvGrpSpPr/>
            <p:nvPr/>
          </p:nvGrpSpPr>
          <p:grpSpPr>
            <a:xfrm rot="186992">
              <a:off x="1252961" y="3517514"/>
              <a:ext cx="896669" cy="3210650"/>
              <a:chOff x="1346198" y="3547534"/>
              <a:chExt cx="896669" cy="3210650"/>
            </a:xfrm>
          </p:grpSpPr>
          <p:grpSp>
            <p:nvGrpSpPr>
              <p:cNvPr id="120" name="Google Shape;120;p12"/>
              <p:cNvGrpSpPr/>
              <p:nvPr/>
            </p:nvGrpSpPr>
            <p:grpSpPr>
              <a:xfrm>
                <a:off x="1346198" y="3640666"/>
                <a:ext cx="896669" cy="3117518"/>
                <a:chOff x="1346198" y="3640666"/>
                <a:chExt cx="896669" cy="3117518"/>
              </a:xfrm>
            </p:grpSpPr>
            <p:sp>
              <p:nvSpPr>
                <p:cNvPr id="121" name="Google Shape;121;p12"/>
                <p:cNvSpPr/>
                <p:nvPr/>
              </p:nvSpPr>
              <p:spPr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820" extrusionOk="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22" name="Google Shape;122;p12"/>
                <p:cNvSpPr/>
                <p:nvPr/>
              </p:nvSpPr>
              <p:spPr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2856" extrusionOk="0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23" name="Google Shape;123;p12"/>
                <p:cNvSpPr/>
                <p:nvPr/>
              </p:nvSpPr>
              <p:spPr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2689" extrusionOk="0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24" name="Google Shape;124;p12"/>
                <p:cNvSpPr/>
                <p:nvPr/>
              </p:nvSpPr>
              <p:spPr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614" extrusionOk="0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25" name="Google Shape;125;p12"/>
                <p:cNvSpPr/>
                <p:nvPr/>
              </p:nvSpPr>
              <p:spPr>
                <a:xfrm rot="-283981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820" extrusionOk="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26" name="Google Shape;126;p12"/>
                <p:cNvSpPr/>
                <p:nvPr/>
              </p:nvSpPr>
              <p:spPr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2856" extrusionOk="0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27" name="Google Shape;127;p12"/>
                <p:cNvSpPr/>
                <p:nvPr/>
              </p:nvSpPr>
              <p:spPr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614" extrusionOk="0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28" name="Google Shape;128;p12"/>
                <p:cNvSpPr/>
                <p:nvPr/>
              </p:nvSpPr>
              <p:spPr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614" extrusionOk="0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29" name="Google Shape;129;p12"/>
                <p:cNvSpPr/>
                <p:nvPr/>
              </p:nvSpPr>
              <p:spPr>
                <a:xfrm rot="-151273">
                  <a:off x="1720850" y="3651250"/>
                  <a:ext cx="169025" cy="262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2856" extrusionOk="0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30" name="Google Shape;130;p12"/>
                <p:cNvSpPr/>
                <p:nvPr/>
              </p:nvSpPr>
              <p:spPr>
                <a:xfrm rot="-500019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2689" extrusionOk="0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31" name="Google Shape;131;p12"/>
                <p:cNvSpPr/>
                <p:nvPr/>
              </p:nvSpPr>
              <p:spPr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614" extrusionOk="0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32" name="Google Shape;132;p12"/>
                <p:cNvSpPr/>
                <p:nvPr/>
              </p:nvSpPr>
              <p:spPr>
                <a:xfrm rot="-151273">
                  <a:off x="1631950" y="3644900"/>
                  <a:ext cx="169025" cy="262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2856" extrusionOk="0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33" name="Google Shape;133;p12"/>
                <p:cNvSpPr/>
                <p:nvPr/>
              </p:nvSpPr>
              <p:spPr>
                <a:xfrm rot="-283981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820" extrusionOk="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sp>
            <p:nvSpPr>
              <p:cNvPr id="134" name="Google Shape;134;p12"/>
              <p:cNvSpPr/>
              <p:nvPr/>
            </p:nvSpPr>
            <p:spPr>
              <a:xfrm>
                <a:off x="1595021" y="3547534"/>
                <a:ext cx="291968" cy="13546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4" extrusionOk="0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135" name="Google Shape;135;p12"/>
            <p:cNvGrpSpPr/>
            <p:nvPr/>
          </p:nvGrpSpPr>
          <p:grpSpPr>
            <a:xfrm>
              <a:off x="1028700" y="120650"/>
              <a:ext cx="1815601" cy="3498369"/>
              <a:chOff x="4716638" y="589355"/>
              <a:chExt cx="2712862" cy="5227245"/>
            </a:xfrm>
          </p:grpSpPr>
          <p:sp>
            <p:nvSpPr>
              <p:cNvPr id="136" name="Google Shape;136;p12"/>
              <p:cNvSpPr/>
              <p:nvPr/>
            </p:nvSpPr>
            <p:spPr>
              <a:xfrm>
                <a:off x="4944314" y="2133600"/>
                <a:ext cx="802042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1256" extrusionOk="0">
                    <a:moveTo>
                      <a:pt x="2545" y="1256"/>
                    </a:moveTo>
                    <a:lnTo>
                      <a:pt x="2545" y="1256"/>
                    </a:lnTo>
                    <a:lnTo>
                      <a:pt x="2450" y="1245"/>
                    </a:lnTo>
                    <a:lnTo>
                      <a:pt x="2358" y="1232"/>
                    </a:lnTo>
                    <a:lnTo>
                      <a:pt x="2266" y="1216"/>
                    </a:lnTo>
                    <a:lnTo>
                      <a:pt x="2176" y="1199"/>
                    </a:lnTo>
                    <a:lnTo>
                      <a:pt x="2176" y="1199"/>
                    </a:lnTo>
                    <a:lnTo>
                      <a:pt x="2084" y="1180"/>
                    </a:lnTo>
                    <a:lnTo>
                      <a:pt x="1995" y="1158"/>
                    </a:lnTo>
                    <a:lnTo>
                      <a:pt x="1905" y="1134"/>
                    </a:lnTo>
                    <a:lnTo>
                      <a:pt x="1816" y="1107"/>
                    </a:lnTo>
                    <a:lnTo>
                      <a:pt x="1816" y="1107"/>
                    </a:lnTo>
                    <a:lnTo>
                      <a:pt x="1727" y="1079"/>
                    </a:lnTo>
                    <a:lnTo>
                      <a:pt x="1683" y="1064"/>
                    </a:lnTo>
                    <a:lnTo>
                      <a:pt x="1639" y="1047"/>
                    </a:lnTo>
                    <a:lnTo>
                      <a:pt x="1595" y="1030"/>
                    </a:lnTo>
                    <a:lnTo>
                      <a:pt x="1553" y="1011"/>
                    </a:lnTo>
                    <a:lnTo>
                      <a:pt x="1509" y="993"/>
                    </a:lnTo>
                    <a:lnTo>
                      <a:pt x="1467" y="973"/>
                    </a:lnTo>
                    <a:lnTo>
                      <a:pt x="1467" y="973"/>
                    </a:lnTo>
                    <a:lnTo>
                      <a:pt x="1426" y="952"/>
                    </a:lnTo>
                    <a:lnTo>
                      <a:pt x="1383" y="929"/>
                    </a:lnTo>
                    <a:lnTo>
                      <a:pt x="1344" y="905"/>
                    </a:lnTo>
                    <a:lnTo>
                      <a:pt x="1303" y="880"/>
                    </a:lnTo>
                    <a:lnTo>
                      <a:pt x="1263" y="853"/>
                    </a:lnTo>
                    <a:lnTo>
                      <a:pt x="1225" y="825"/>
                    </a:lnTo>
                    <a:lnTo>
                      <a:pt x="1189" y="795"/>
                    </a:lnTo>
                    <a:lnTo>
                      <a:pt x="1153" y="763"/>
                    </a:lnTo>
                    <a:lnTo>
                      <a:pt x="1153" y="763"/>
                    </a:lnTo>
                    <a:lnTo>
                      <a:pt x="1119" y="729"/>
                    </a:lnTo>
                    <a:lnTo>
                      <a:pt x="1087" y="692"/>
                    </a:lnTo>
                    <a:lnTo>
                      <a:pt x="1073" y="674"/>
                    </a:lnTo>
                    <a:lnTo>
                      <a:pt x="1059" y="654"/>
                    </a:lnTo>
                    <a:lnTo>
                      <a:pt x="1044" y="634"/>
                    </a:lnTo>
                    <a:lnTo>
                      <a:pt x="1032" y="613"/>
                    </a:lnTo>
                    <a:lnTo>
                      <a:pt x="1032" y="613"/>
                    </a:lnTo>
                    <a:lnTo>
                      <a:pt x="1019" y="592"/>
                    </a:lnTo>
                    <a:lnTo>
                      <a:pt x="1008" y="572"/>
                    </a:lnTo>
                    <a:lnTo>
                      <a:pt x="998" y="551"/>
                    </a:lnTo>
                    <a:lnTo>
                      <a:pt x="988" y="532"/>
                    </a:lnTo>
                    <a:lnTo>
                      <a:pt x="988" y="532"/>
                    </a:lnTo>
                    <a:lnTo>
                      <a:pt x="964" y="496"/>
                    </a:lnTo>
                    <a:lnTo>
                      <a:pt x="940" y="460"/>
                    </a:lnTo>
                    <a:lnTo>
                      <a:pt x="940" y="460"/>
                    </a:lnTo>
                    <a:lnTo>
                      <a:pt x="913" y="425"/>
                    </a:lnTo>
                    <a:lnTo>
                      <a:pt x="885" y="393"/>
                    </a:lnTo>
                    <a:lnTo>
                      <a:pt x="854" y="360"/>
                    </a:lnTo>
                    <a:lnTo>
                      <a:pt x="823" y="330"/>
                    </a:lnTo>
                    <a:lnTo>
                      <a:pt x="789" y="301"/>
                    </a:lnTo>
                    <a:lnTo>
                      <a:pt x="753" y="272"/>
                    </a:lnTo>
                    <a:lnTo>
                      <a:pt x="718" y="247"/>
                    </a:lnTo>
                    <a:lnTo>
                      <a:pt x="681" y="222"/>
                    </a:lnTo>
                    <a:lnTo>
                      <a:pt x="681" y="222"/>
                    </a:lnTo>
                    <a:lnTo>
                      <a:pt x="643" y="199"/>
                    </a:lnTo>
                    <a:lnTo>
                      <a:pt x="604" y="176"/>
                    </a:lnTo>
                    <a:lnTo>
                      <a:pt x="564" y="157"/>
                    </a:lnTo>
                    <a:lnTo>
                      <a:pt x="523" y="137"/>
                    </a:lnTo>
                    <a:lnTo>
                      <a:pt x="482" y="118"/>
                    </a:lnTo>
                    <a:lnTo>
                      <a:pt x="440" y="101"/>
                    </a:lnTo>
                    <a:lnTo>
                      <a:pt x="397" y="86"/>
                    </a:lnTo>
                    <a:lnTo>
                      <a:pt x="355" y="72"/>
                    </a:lnTo>
                    <a:lnTo>
                      <a:pt x="355" y="72"/>
                    </a:lnTo>
                    <a:lnTo>
                      <a:pt x="313" y="59"/>
                    </a:lnTo>
                    <a:lnTo>
                      <a:pt x="269" y="46"/>
                    </a:lnTo>
                    <a:lnTo>
                      <a:pt x="225" y="36"/>
                    </a:lnTo>
                    <a:lnTo>
                      <a:pt x="180" y="27"/>
                    </a:lnTo>
                    <a:lnTo>
                      <a:pt x="136" y="17"/>
                    </a:lnTo>
                    <a:lnTo>
                      <a:pt x="91" y="10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92" y="4"/>
                    </a:lnTo>
                    <a:lnTo>
                      <a:pt x="137" y="8"/>
                    </a:lnTo>
                    <a:lnTo>
                      <a:pt x="183" y="15"/>
                    </a:lnTo>
                    <a:lnTo>
                      <a:pt x="228" y="22"/>
                    </a:lnTo>
                    <a:lnTo>
                      <a:pt x="272" y="31"/>
                    </a:lnTo>
                    <a:lnTo>
                      <a:pt x="317" y="39"/>
                    </a:lnTo>
                    <a:lnTo>
                      <a:pt x="362" y="51"/>
                    </a:lnTo>
                    <a:lnTo>
                      <a:pt x="362" y="51"/>
                    </a:lnTo>
                    <a:lnTo>
                      <a:pt x="406" y="62"/>
                    </a:lnTo>
                    <a:lnTo>
                      <a:pt x="450" y="75"/>
                    </a:lnTo>
                    <a:lnTo>
                      <a:pt x="493" y="90"/>
                    </a:lnTo>
                    <a:lnTo>
                      <a:pt x="537" y="106"/>
                    </a:lnTo>
                    <a:lnTo>
                      <a:pt x="580" y="123"/>
                    </a:lnTo>
                    <a:lnTo>
                      <a:pt x="622" y="141"/>
                    </a:lnTo>
                    <a:lnTo>
                      <a:pt x="663" y="161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45" y="206"/>
                    </a:lnTo>
                    <a:lnTo>
                      <a:pt x="783" y="231"/>
                    </a:lnTo>
                    <a:lnTo>
                      <a:pt x="821" y="258"/>
                    </a:lnTo>
                    <a:lnTo>
                      <a:pt x="859" y="287"/>
                    </a:lnTo>
                    <a:lnTo>
                      <a:pt x="895" y="316"/>
                    </a:lnTo>
                    <a:lnTo>
                      <a:pt x="929" y="349"/>
                    </a:lnTo>
                    <a:lnTo>
                      <a:pt x="962" y="383"/>
                    </a:lnTo>
                    <a:lnTo>
                      <a:pt x="994" y="418"/>
                    </a:lnTo>
                    <a:lnTo>
                      <a:pt x="994" y="418"/>
                    </a:lnTo>
                    <a:lnTo>
                      <a:pt x="1023" y="455"/>
                    </a:lnTo>
                    <a:lnTo>
                      <a:pt x="1050" y="494"/>
                    </a:lnTo>
                    <a:lnTo>
                      <a:pt x="1050" y="494"/>
                    </a:lnTo>
                    <a:lnTo>
                      <a:pt x="1063" y="514"/>
                    </a:lnTo>
                    <a:lnTo>
                      <a:pt x="1076" y="534"/>
                    </a:lnTo>
                    <a:lnTo>
                      <a:pt x="1087" y="552"/>
                    </a:lnTo>
                    <a:lnTo>
                      <a:pt x="1098" y="571"/>
                    </a:lnTo>
                    <a:lnTo>
                      <a:pt x="1098" y="571"/>
                    </a:lnTo>
                    <a:lnTo>
                      <a:pt x="1124" y="604"/>
                    </a:lnTo>
                    <a:lnTo>
                      <a:pt x="1152" y="636"/>
                    </a:lnTo>
                    <a:lnTo>
                      <a:pt x="1181" y="667"/>
                    </a:lnTo>
                    <a:lnTo>
                      <a:pt x="1214" y="695"/>
                    </a:lnTo>
                    <a:lnTo>
                      <a:pt x="1214" y="695"/>
                    </a:lnTo>
                    <a:lnTo>
                      <a:pt x="1248" y="722"/>
                    </a:lnTo>
                    <a:lnTo>
                      <a:pt x="1283" y="747"/>
                    </a:lnTo>
                    <a:lnTo>
                      <a:pt x="1320" y="770"/>
                    </a:lnTo>
                    <a:lnTo>
                      <a:pt x="1357" y="792"/>
                    </a:lnTo>
                    <a:lnTo>
                      <a:pt x="1395" y="814"/>
                    </a:lnTo>
                    <a:lnTo>
                      <a:pt x="1434" y="833"/>
                    </a:lnTo>
                    <a:lnTo>
                      <a:pt x="1474" y="852"/>
                    </a:lnTo>
                    <a:lnTo>
                      <a:pt x="1515" y="869"/>
                    </a:lnTo>
                    <a:lnTo>
                      <a:pt x="1515" y="869"/>
                    </a:lnTo>
                    <a:lnTo>
                      <a:pt x="1556" y="886"/>
                    </a:lnTo>
                    <a:lnTo>
                      <a:pt x="1597" y="901"/>
                    </a:lnTo>
                    <a:lnTo>
                      <a:pt x="1639" y="915"/>
                    </a:lnTo>
                    <a:lnTo>
                      <a:pt x="1680" y="929"/>
                    </a:lnTo>
                    <a:lnTo>
                      <a:pt x="1766" y="955"/>
                    </a:lnTo>
                    <a:lnTo>
                      <a:pt x="1851" y="976"/>
                    </a:lnTo>
                    <a:lnTo>
                      <a:pt x="1851" y="976"/>
                    </a:lnTo>
                    <a:lnTo>
                      <a:pt x="1939" y="996"/>
                    </a:lnTo>
                    <a:lnTo>
                      <a:pt x="2026" y="1013"/>
                    </a:lnTo>
                    <a:lnTo>
                      <a:pt x="2114" y="1028"/>
                    </a:lnTo>
                    <a:lnTo>
                      <a:pt x="2203" y="1041"/>
                    </a:lnTo>
                    <a:lnTo>
                      <a:pt x="2290" y="1052"/>
                    </a:lnTo>
                    <a:lnTo>
                      <a:pt x="2379" y="1062"/>
                    </a:lnTo>
                    <a:lnTo>
                      <a:pt x="2467" y="1069"/>
                    </a:lnTo>
                    <a:lnTo>
                      <a:pt x="2556" y="1074"/>
                    </a:lnTo>
                    <a:lnTo>
                      <a:pt x="2557" y="1074"/>
                    </a:lnTo>
                    <a:lnTo>
                      <a:pt x="2557" y="1074"/>
                    </a:lnTo>
                    <a:lnTo>
                      <a:pt x="2567" y="1075"/>
                    </a:lnTo>
                    <a:lnTo>
                      <a:pt x="2576" y="1076"/>
                    </a:lnTo>
                    <a:lnTo>
                      <a:pt x="2584" y="1079"/>
                    </a:lnTo>
                    <a:lnTo>
                      <a:pt x="2593" y="1082"/>
                    </a:lnTo>
                    <a:lnTo>
                      <a:pt x="2600" y="1086"/>
                    </a:lnTo>
                    <a:lnTo>
                      <a:pt x="2608" y="1092"/>
                    </a:lnTo>
                    <a:lnTo>
                      <a:pt x="2621" y="1103"/>
                    </a:lnTo>
                    <a:lnTo>
                      <a:pt x="2631" y="1117"/>
                    </a:lnTo>
                    <a:lnTo>
                      <a:pt x="2635" y="1124"/>
                    </a:lnTo>
                    <a:lnTo>
                      <a:pt x="2639" y="1133"/>
                    </a:lnTo>
                    <a:lnTo>
                      <a:pt x="2642" y="1141"/>
                    </a:lnTo>
                    <a:lnTo>
                      <a:pt x="2644" y="1150"/>
                    </a:lnTo>
                    <a:lnTo>
                      <a:pt x="2645" y="1160"/>
                    </a:lnTo>
                    <a:lnTo>
                      <a:pt x="2645" y="1170"/>
                    </a:lnTo>
                    <a:lnTo>
                      <a:pt x="2645" y="1170"/>
                    </a:lnTo>
                    <a:lnTo>
                      <a:pt x="2644" y="1178"/>
                    </a:lnTo>
                    <a:lnTo>
                      <a:pt x="2642" y="1187"/>
                    </a:lnTo>
                    <a:lnTo>
                      <a:pt x="2639" y="1196"/>
                    </a:lnTo>
                    <a:lnTo>
                      <a:pt x="2635" y="1204"/>
                    </a:lnTo>
                    <a:lnTo>
                      <a:pt x="2631" y="1212"/>
                    </a:lnTo>
                    <a:lnTo>
                      <a:pt x="2627" y="1219"/>
                    </a:lnTo>
                    <a:lnTo>
                      <a:pt x="2615" y="1232"/>
                    </a:lnTo>
                    <a:lnTo>
                      <a:pt x="2601" y="1243"/>
                    </a:lnTo>
                    <a:lnTo>
                      <a:pt x="2593" y="1247"/>
                    </a:lnTo>
                    <a:lnTo>
                      <a:pt x="2586" y="1250"/>
                    </a:lnTo>
                    <a:lnTo>
                      <a:pt x="2576" y="1253"/>
                    </a:lnTo>
                    <a:lnTo>
                      <a:pt x="2567" y="1254"/>
                    </a:lnTo>
                    <a:lnTo>
                      <a:pt x="2559" y="1256"/>
                    </a:lnTo>
                    <a:lnTo>
                      <a:pt x="2549" y="1256"/>
                    </a:lnTo>
                    <a:lnTo>
                      <a:pt x="2549" y="1256"/>
                    </a:lnTo>
                    <a:lnTo>
                      <a:pt x="2545" y="1256"/>
                    </a:lnTo>
                    <a:lnTo>
                      <a:pt x="2545" y="1256"/>
                    </a:lnTo>
                    <a:close/>
                  </a:path>
                </a:pathLst>
              </a:custGeom>
              <a:gradFill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37" name="Google Shape;137;p12"/>
              <p:cNvGrpSpPr/>
              <p:nvPr/>
            </p:nvGrpSpPr>
            <p:grpSpPr>
              <a:xfrm rot="3502563">
                <a:off x="5059058" y="2714815"/>
                <a:ext cx="658980" cy="591697"/>
                <a:chOff x="971551" y="0"/>
                <a:chExt cx="7200902" cy="6818311"/>
              </a:xfrm>
            </p:grpSpPr>
            <p:sp>
              <p:nvSpPr>
                <p:cNvPr id="138" name="Google Shape;138;p12"/>
                <p:cNvSpPr/>
                <p:nvPr/>
              </p:nvSpPr>
              <p:spPr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229" extrusionOk="0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39" name="Google Shape;139;p12"/>
                <p:cNvSpPr/>
                <p:nvPr/>
              </p:nvSpPr>
              <p:spPr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4295" extrusionOk="0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40" name="Google Shape;140;p12"/>
              <p:cNvGrpSpPr/>
              <p:nvPr/>
            </p:nvGrpSpPr>
            <p:grpSpPr>
              <a:xfrm rot="-287009" flipH="1">
                <a:off x="5180347" y="4696231"/>
                <a:ext cx="698708" cy="550197"/>
                <a:chOff x="971551" y="0"/>
                <a:chExt cx="7200902" cy="6818311"/>
              </a:xfrm>
            </p:grpSpPr>
            <p:sp>
              <p:nvSpPr>
                <p:cNvPr id="141" name="Google Shape;141;p12"/>
                <p:cNvSpPr/>
                <p:nvPr/>
              </p:nvSpPr>
              <p:spPr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229" extrusionOk="0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42" name="Google Shape;142;p12"/>
                <p:cNvSpPr/>
                <p:nvPr/>
              </p:nvSpPr>
              <p:spPr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4295" extrusionOk="0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sp>
            <p:nvSpPr>
              <p:cNvPr id="143" name="Google Shape;143;p12"/>
              <p:cNvSpPr/>
              <p:nvPr/>
            </p:nvSpPr>
            <p:spPr>
              <a:xfrm>
                <a:off x="4716638" y="4099567"/>
                <a:ext cx="1285555" cy="2311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483" extrusionOk="0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5669348" y="589355"/>
                <a:ext cx="426652" cy="522724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8640" extrusionOk="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solidFill>
                <a:srgbClr val="6893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45" name="Google Shape;145;p12"/>
              <p:cNvGrpSpPr/>
              <p:nvPr/>
            </p:nvGrpSpPr>
            <p:grpSpPr>
              <a:xfrm rot="287009">
                <a:off x="5976808" y="4153555"/>
                <a:ext cx="864455" cy="818525"/>
                <a:chOff x="707853" y="22066"/>
                <a:chExt cx="7200902" cy="6818311"/>
              </a:xfrm>
            </p:grpSpPr>
            <p:sp>
              <p:nvSpPr>
                <p:cNvPr id="146" name="Google Shape;146;p12"/>
                <p:cNvSpPr/>
                <p:nvPr/>
              </p:nvSpPr>
              <p:spPr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229" extrusionOk="0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47" name="Google Shape;147;p12"/>
                <p:cNvSpPr/>
                <p:nvPr/>
              </p:nvSpPr>
              <p:spPr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4295" extrusionOk="0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sp>
            <p:nvSpPr>
              <p:cNvPr id="148" name="Google Shape;148;p12"/>
              <p:cNvSpPr/>
              <p:nvPr/>
            </p:nvSpPr>
            <p:spPr>
              <a:xfrm>
                <a:off x="5840798" y="3121975"/>
                <a:ext cx="1588702" cy="53929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26" extrusionOk="0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49" name="Google Shape;149;p12"/>
              <p:cNvGrpSpPr/>
              <p:nvPr/>
            </p:nvGrpSpPr>
            <p:grpSpPr>
              <a:xfrm rot="-2982825">
                <a:off x="6718459" y="3075594"/>
                <a:ext cx="340137" cy="167559"/>
                <a:chOff x="793750" y="0"/>
                <a:chExt cx="7556501" cy="2116991"/>
              </a:xfrm>
            </p:grpSpPr>
            <p:sp>
              <p:nvSpPr>
                <p:cNvPr id="150" name="Google Shape;150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1" name="Google Shape;151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52" name="Google Shape;152;p12"/>
              <p:cNvGrpSpPr/>
              <p:nvPr/>
            </p:nvGrpSpPr>
            <p:grpSpPr>
              <a:xfrm rot="550500">
                <a:off x="5079515" y="3730271"/>
                <a:ext cx="820427" cy="229847"/>
                <a:chOff x="793750" y="0"/>
                <a:chExt cx="7556501" cy="2116991"/>
              </a:xfrm>
            </p:grpSpPr>
            <p:sp>
              <p:nvSpPr>
                <p:cNvPr id="153" name="Google Shape;153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" name="Google Shape;154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55" name="Google Shape;155;p12"/>
              <p:cNvGrpSpPr/>
              <p:nvPr/>
            </p:nvGrpSpPr>
            <p:grpSpPr>
              <a:xfrm rot="-6743120">
                <a:off x="5668393" y="4447194"/>
                <a:ext cx="340137" cy="167559"/>
                <a:chOff x="793750" y="0"/>
                <a:chExt cx="7556501" cy="2116991"/>
              </a:xfrm>
            </p:grpSpPr>
            <p:sp>
              <p:nvSpPr>
                <p:cNvPr id="156" name="Google Shape;156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solidFill>
                  <a:srgbClr val="6893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7" name="Google Shape;157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58" name="Google Shape;158;p12"/>
              <p:cNvGrpSpPr/>
              <p:nvPr/>
            </p:nvGrpSpPr>
            <p:grpSpPr>
              <a:xfrm rot="-1680416">
                <a:off x="6966926" y="3094189"/>
                <a:ext cx="383462" cy="160775"/>
                <a:chOff x="793750" y="0"/>
                <a:chExt cx="7556501" cy="2116991"/>
              </a:xfrm>
            </p:grpSpPr>
            <p:sp>
              <p:nvSpPr>
                <p:cNvPr id="159" name="Google Shape;159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60" name="Google Shape;160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solidFill>
                  <a:srgbClr val="6893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61" name="Google Shape;161;p12"/>
              <p:cNvGrpSpPr/>
              <p:nvPr/>
            </p:nvGrpSpPr>
            <p:grpSpPr>
              <a:xfrm>
                <a:off x="4872682" y="2286000"/>
                <a:ext cx="444643" cy="124569"/>
                <a:chOff x="793750" y="0"/>
                <a:chExt cx="7556501" cy="2116991"/>
              </a:xfrm>
            </p:grpSpPr>
            <p:sp>
              <p:nvSpPr>
                <p:cNvPr id="162" name="Google Shape;162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63" name="Google Shape;163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64" name="Google Shape;164;p12"/>
              <p:cNvGrpSpPr/>
              <p:nvPr/>
            </p:nvGrpSpPr>
            <p:grpSpPr>
              <a:xfrm rot="287009">
                <a:off x="5737317" y="2262576"/>
                <a:ext cx="591348" cy="559929"/>
                <a:chOff x="707853" y="22066"/>
                <a:chExt cx="7200902" cy="6818311"/>
              </a:xfrm>
            </p:grpSpPr>
            <p:sp>
              <p:nvSpPr>
                <p:cNvPr id="165" name="Google Shape;165;p12"/>
                <p:cNvSpPr/>
                <p:nvPr/>
              </p:nvSpPr>
              <p:spPr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229" extrusionOk="0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66" name="Google Shape;166;p12"/>
                <p:cNvSpPr/>
                <p:nvPr/>
              </p:nvSpPr>
              <p:spPr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4295" extrusionOk="0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4BC76"/>
                    </a:gs>
                    <a:gs pos="64000">
                      <a:srgbClr val="2F6C1C"/>
                    </a:gs>
                    <a:gs pos="100000">
                      <a:srgbClr val="2F6C1C"/>
                    </a:gs>
                  </a:gsLst>
                  <a:lin ang="252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67" name="Google Shape;167;p12"/>
              <p:cNvGrpSpPr/>
              <p:nvPr/>
            </p:nvGrpSpPr>
            <p:grpSpPr>
              <a:xfrm rot="1747496">
                <a:off x="5985568" y="3534304"/>
                <a:ext cx="617151" cy="147534"/>
                <a:chOff x="793750" y="0"/>
                <a:chExt cx="7556501" cy="2116991"/>
              </a:xfrm>
            </p:grpSpPr>
            <p:sp>
              <p:nvSpPr>
                <p:cNvPr id="168" name="Google Shape;168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69" name="Google Shape;169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70" name="Google Shape;170;p12"/>
              <p:cNvGrpSpPr/>
              <p:nvPr/>
            </p:nvGrpSpPr>
            <p:grpSpPr>
              <a:xfrm rot="2267926">
                <a:off x="6480809" y="3325925"/>
                <a:ext cx="340137" cy="167559"/>
                <a:chOff x="793750" y="0"/>
                <a:chExt cx="7556501" cy="2116991"/>
              </a:xfrm>
            </p:grpSpPr>
            <p:sp>
              <p:nvSpPr>
                <p:cNvPr id="171" name="Google Shape;171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72" name="Google Shape;172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73" name="Google Shape;173;p12"/>
              <p:cNvGrpSpPr/>
              <p:nvPr/>
            </p:nvGrpSpPr>
            <p:grpSpPr>
              <a:xfrm rot="-3761545">
                <a:off x="6106266" y="3140680"/>
                <a:ext cx="340137" cy="167559"/>
                <a:chOff x="793750" y="0"/>
                <a:chExt cx="7556501" cy="2116991"/>
              </a:xfrm>
            </p:grpSpPr>
            <p:sp>
              <p:nvSpPr>
                <p:cNvPr id="174" name="Google Shape;174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75" name="Google Shape;175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76" name="Google Shape;176;p12"/>
              <p:cNvGrpSpPr/>
              <p:nvPr/>
            </p:nvGrpSpPr>
            <p:grpSpPr>
              <a:xfrm rot="2163541">
                <a:off x="4954243" y="4022464"/>
                <a:ext cx="288583" cy="80848"/>
                <a:chOff x="793750" y="0"/>
                <a:chExt cx="7556501" cy="2116991"/>
              </a:xfrm>
            </p:grpSpPr>
            <p:sp>
              <p:nvSpPr>
                <p:cNvPr id="177" name="Google Shape;177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solidFill>
                  <a:srgbClr val="6893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78" name="Google Shape;178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79" name="Google Shape;179;p12"/>
              <p:cNvGrpSpPr/>
              <p:nvPr/>
            </p:nvGrpSpPr>
            <p:grpSpPr>
              <a:xfrm rot="-643387">
                <a:off x="5257800" y="4165742"/>
                <a:ext cx="373174" cy="335072"/>
                <a:chOff x="971551" y="0"/>
                <a:chExt cx="7200902" cy="6818311"/>
              </a:xfrm>
            </p:grpSpPr>
            <p:sp>
              <p:nvSpPr>
                <p:cNvPr id="180" name="Google Shape;180;p12"/>
                <p:cNvSpPr/>
                <p:nvPr/>
              </p:nvSpPr>
              <p:spPr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229" extrusionOk="0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81" name="Google Shape;181;p12"/>
                <p:cNvSpPr/>
                <p:nvPr/>
              </p:nvSpPr>
              <p:spPr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4295" extrusionOk="0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4BC76"/>
                    </a:gs>
                    <a:gs pos="64000">
                      <a:srgbClr val="2F6C1C"/>
                    </a:gs>
                    <a:gs pos="100000">
                      <a:srgbClr val="2F6C1C"/>
                    </a:gs>
                  </a:gsLst>
                  <a:lin ang="252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82" name="Google Shape;182;p12"/>
              <p:cNvGrpSpPr/>
              <p:nvPr/>
            </p:nvGrpSpPr>
            <p:grpSpPr>
              <a:xfrm>
                <a:off x="4889500" y="4114800"/>
                <a:ext cx="220774" cy="198232"/>
                <a:chOff x="971551" y="0"/>
                <a:chExt cx="7200902" cy="6818311"/>
              </a:xfrm>
            </p:grpSpPr>
            <p:sp>
              <p:nvSpPr>
                <p:cNvPr id="183" name="Google Shape;183;p12"/>
                <p:cNvSpPr/>
                <p:nvPr/>
              </p:nvSpPr>
              <p:spPr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229" extrusionOk="0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84" name="Google Shape;184;p12"/>
                <p:cNvSpPr/>
                <p:nvPr/>
              </p:nvSpPr>
              <p:spPr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4295" extrusionOk="0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4BC76"/>
                    </a:gs>
                    <a:gs pos="64000">
                      <a:srgbClr val="2F6C1C"/>
                    </a:gs>
                    <a:gs pos="100000">
                      <a:srgbClr val="2F6C1C"/>
                    </a:gs>
                  </a:gsLst>
                  <a:lin ang="252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85" name="Google Shape;185;p12"/>
              <p:cNvGrpSpPr/>
              <p:nvPr/>
            </p:nvGrpSpPr>
            <p:grpSpPr>
              <a:xfrm rot="-5146228">
                <a:off x="5219859" y="2161194"/>
                <a:ext cx="340137" cy="167559"/>
                <a:chOff x="793750" y="0"/>
                <a:chExt cx="7556501" cy="2116991"/>
              </a:xfrm>
            </p:grpSpPr>
            <p:sp>
              <p:nvSpPr>
                <p:cNvPr id="186" name="Google Shape;186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87" name="Google Shape;187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88" name="Google Shape;188;p12"/>
              <p:cNvGrpSpPr/>
              <p:nvPr/>
            </p:nvGrpSpPr>
            <p:grpSpPr>
              <a:xfrm rot="2267926">
                <a:off x="5349661" y="2372654"/>
                <a:ext cx="340137" cy="167559"/>
                <a:chOff x="793750" y="0"/>
                <a:chExt cx="7556501" cy="2116991"/>
              </a:xfrm>
            </p:grpSpPr>
            <p:sp>
              <p:nvSpPr>
                <p:cNvPr id="189" name="Google Shape;189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90" name="Google Shape;190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91" name="Google Shape;191;p12"/>
              <p:cNvGrpSpPr/>
              <p:nvPr/>
            </p:nvGrpSpPr>
            <p:grpSpPr>
              <a:xfrm rot="-1930648">
                <a:off x="5697395" y="1705970"/>
                <a:ext cx="340137" cy="167559"/>
                <a:chOff x="793750" y="0"/>
                <a:chExt cx="7556501" cy="2116991"/>
              </a:xfrm>
            </p:grpSpPr>
            <p:sp>
              <p:nvSpPr>
                <p:cNvPr id="192" name="Google Shape;192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93" name="Google Shape;193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94" name="Google Shape;194;p12"/>
              <p:cNvGrpSpPr/>
              <p:nvPr/>
            </p:nvGrpSpPr>
            <p:grpSpPr>
              <a:xfrm rot="1650327">
                <a:off x="5510100" y="1309862"/>
                <a:ext cx="303252" cy="149389"/>
                <a:chOff x="793750" y="0"/>
                <a:chExt cx="7556501" cy="2116991"/>
              </a:xfrm>
            </p:grpSpPr>
            <p:sp>
              <p:nvSpPr>
                <p:cNvPr id="195" name="Google Shape;195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96" name="Google Shape;196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97" name="Google Shape;197;p12"/>
              <p:cNvGrpSpPr/>
              <p:nvPr/>
            </p:nvGrpSpPr>
            <p:grpSpPr>
              <a:xfrm rot="1350096">
                <a:off x="5243919" y="1796000"/>
                <a:ext cx="508462" cy="213184"/>
                <a:chOff x="793750" y="0"/>
                <a:chExt cx="7556501" cy="2116991"/>
              </a:xfrm>
            </p:grpSpPr>
            <p:sp>
              <p:nvSpPr>
                <p:cNvPr id="198" name="Google Shape;198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99" name="Google Shape;199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200" name="Google Shape;200;p12"/>
              <p:cNvGrpSpPr/>
              <p:nvPr/>
            </p:nvGrpSpPr>
            <p:grpSpPr>
              <a:xfrm rot="287009">
                <a:off x="5799240" y="3108686"/>
                <a:ext cx="213046" cy="201727"/>
                <a:chOff x="707853" y="22066"/>
                <a:chExt cx="7200902" cy="6818311"/>
              </a:xfrm>
            </p:grpSpPr>
            <p:sp>
              <p:nvSpPr>
                <p:cNvPr id="201" name="Google Shape;201;p12"/>
                <p:cNvSpPr/>
                <p:nvPr/>
              </p:nvSpPr>
              <p:spPr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229" extrusionOk="0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202" name="Google Shape;202;p12"/>
                <p:cNvSpPr/>
                <p:nvPr/>
              </p:nvSpPr>
              <p:spPr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4295" extrusionOk="0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203" name="Google Shape;203;p12"/>
              <p:cNvGrpSpPr/>
              <p:nvPr/>
            </p:nvGrpSpPr>
            <p:grpSpPr>
              <a:xfrm rot="-2982825">
                <a:off x="5878274" y="3858466"/>
                <a:ext cx="599427" cy="295291"/>
                <a:chOff x="793750" y="0"/>
                <a:chExt cx="7556501" cy="2116991"/>
              </a:xfrm>
            </p:grpSpPr>
            <p:sp>
              <p:nvSpPr>
                <p:cNvPr id="204" name="Google Shape;204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C5917"/>
                    </a:gs>
                    <a:gs pos="50000">
                      <a:srgbClr val="568021"/>
                    </a:gs>
                    <a:gs pos="100000">
                      <a:srgbClr val="689A29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205" name="Google Shape;205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206" name="Google Shape;206;p12"/>
              <p:cNvGrpSpPr/>
              <p:nvPr/>
            </p:nvGrpSpPr>
            <p:grpSpPr>
              <a:xfrm rot="2267926">
                <a:off x="5541009" y="3592625"/>
                <a:ext cx="340137" cy="167559"/>
                <a:chOff x="793750" y="0"/>
                <a:chExt cx="7556501" cy="2116991"/>
              </a:xfrm>
            </p:grpSpPr>
            <p:sp>
              <p:nvSpPr>
                <p:cNvPr id="207" name="Google Shape;207;p12"/>
                <p:cNvSpPr/>
                <p:nvPr/>
              </p:nvSpPr>
              <p:spPr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9" h="1790" extrusionOk="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solidFill>
                  <a:srgbClr val="6893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208" name="Google Shape;208;p12"/>
                <p:cNvSpPr/>
                <p:nvPr/>
              </p:nvSpPr>
              <p:spPr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" h="1719" extrusionOk="0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07421"/>
                    </a:gs>
                    <a:gs pos="50000">
                      <a:srgbClr val="75A831"/>
                    </a:gs>
                    <a:gs pos="100000">
                      <a:srgbClr val="8CCA3B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</p:grpSp>
      </p:grpSp>
      <p:grpSp>
        <p:nvGrpSpPr>
          <p:cNvPr id="209" name="Google Shape;209;p12" descr="Plant stem"/>
          <p:cNvGrpSpPr/>
          <p:nvPr/>
        </p:nvGrpSpPr>
        <p:grpSpPr>
          <a:xfrm>
            <a:off x="6096001" y="381000"/>
            <a:ext cx="3108281" cy="1632858"/>
            <a:chOff x="6324600" y="381000"/>
            <a:chExt cx="3108281" cy="1632858"/>
          </a:xfrm>
        </p:grpSpPr>
        <p:grpSp>
          <p:nvGrpSpPr>
            <p:cNvPr id="210" name="Google Shape;210;p12"/>
            <p:cNvGrpSpPr/>
            <p:nvPr/>
          </p:nvGrpSpPr>
          <p:grpSpPr>
            <a:xfrm>
              <a:off x="6324600" y="381000"/>
              <a:ext cx="3048000" cy="1632858"/>
              <a:chOff x="2362200" y="762000"/>
              <a:chExt cx="4267200" cy="2286000"/>
            </a:xfrm>
          </p:grpSpPr>
          <p:cxnSp>
            <p:nvCxnSpPr>
              <p:cNvPr id="211" name="Google Shape;211;p12"/>
              <p:cNvCxnSpPr/>
              <p:nvPr/>
            </p:nvCxnSpPr>
            <p:spPr>
              <a:xfrm rot="10800000">
                <a:off x="2362200" y="1912463"/>
                <a:ext cx="1981202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  <p:sp>
            <p:nvSpPr>
              <p:cNvPr id="212" name="Google Shape;212;p12"/>
              <p:cNvSpPr/>
              <p:nvPr/>
            </p:nvSpPr>
            <p:spPr>
              <a:xfrm>
                <a:off x="4343400" y="762000"/>
                <a:ext cx="2286000" cy="2286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213" name="Google Shape;213;p12"/>
            <p:cNvSpPr/>
            <p:nvPr/>
          </p:nvSpPr>
          <p:spPr>
            <a:xfrm>
              <a:off x="7696200" y="914400"/>
              <a:ext cx="1736681" cy="589527"/>
            </a:xfrm>
            <a:custGeom>
              <a:avLst/>
              <a:gdLst/>
              <a:ahLst/>
              <a:cxnLst/>
              <a:rect l="l" t="t" r="r" b="b"/>
              <a:pathLst>
                <a:path w="2721" h="926" extrusionOk="0">
                  <a:moveTo>
                    <a:pt x="20" y="804"/>
                  </a:moveTo>
                  <a:lnTo>
                    <a:pt x="20" y="804"/>
                  </a:lnTo>
                  <a:lnTo>
                    <a:pt x="38" y="785"/>
                  </a:lnTo>
                  <a:lnTo>
                    <a:pt x="55" y="768"/>
                  </a:lnTo>
                  <a:lnTo>
                    <a:pt x="90" y="735"/>
                  </a:lnTo>
                  <a:lnTo>
                    <a:pt x="90" y="735"/>
                  </a:lnTo>
                  <a:lnTo>
                    <a:pt x="127" y="705"/>
                  </a:lnTo>
                  <a:lnTo>
                    <a:pt x="165" y="679"/>
                  </a:lnTo>
                  <a:lnTo>
                    <a:pt x="165" y="679"/>
                  </a:lnTo>
                  <a:lnTo>
                    <a:pt x="203" y="652"/>
                  </a:lnTo>
                  <a:lnTo>
                    <a:pt x="241" y="626"/>
                  </a:lnTo>
                  <a:lnTo>
                    <a:pt x="281" y="602"/>
                  </a:lnTo>
                  <a:lnTo>
                    <a:pt x="320" y="580"/>
                  </a:lnTo>
                  <a:lnTo>
                    <a:pt x="320" y="580"/>
                  </a:lnTo>
                  <a:lnTo>
                    <a:pt x="361" y="559"/>
                  </a:lnTo>
                  <a:lnTo>
                    <a:pt x="402" y="537"/>
                  </a:lnTo>
                  <a:lnTo>
                    <a:pt x="443" y="519"/>
                  </a:lnTo>
                  <a:lnTo>
                    <a:pt x="486" y="501"/>
                  </a:lnTo>
                  <a:lnTo>
                    <a:pt x="528" y="482"/>
                  </a:lnTo>
                  <a:lnTo>
                    <a:pt x="571" y="467"/>
                  </a:lnTo>
                  <a:lnTo>
                    <a:pt x="613" y="451"/>
                  </a:lnTo>
                  <a:lnTo>
                    <a:pt x="657" y="437"/>
                  </a:lnTo>
                  <a:lnTo>
                    <a:pt x="657" y="437"/>
                  </a:lnTo>
                  <a:lnTo>
                    <a:pt x="699" y="424"/>
                  </a:lnTo>
                  <a:lnTo>
                    <a:pt x="743" y="412"/>
                  </a:lnTo>
                  <a:lnTo>
                    <a:pt x="787" y="400"/>
                  </a:lnTo>
                  <a:lnTo>
                    <a:pt x="830" y="390"/>
                  </a:lnTo>
                  <a:lnTo>
                    <a:pt x="876" y="380"/>
                  </a:lnTo>
                  <a:lnTo>
                    <a:pt x="919" y="372"/>
                  </a:lnTo>
                  <a:lnTo>
                    <a:pt x="1008" y="356"/>
                  </a:lnTo>
                  <a:lnTo>
                    <a:pt x="1097" y="345"/>
                  </a:lnTo>
                  <a:lnTo>
                    <a:pt x="1186" y="337"/>
                  </a:lnTo>
                  <a:lnTo>
                    <a:pt x="1275" y="330"/>
                  </a:lnTo>
                  <a:lnTo>
                    <a:pt x="1366" y="327"/>
                  </a:lnTo>
                  <a:lnTo>
                    <a:pt x="1366" y="327"/>
                  </a:lnTo>
                  <a:lnTo>
                    <a:pt x="1452" y="323"/>
                  </a:lnTo>
                  <a:lnTo>
                    <a:pt x="1540" y="317"/>
                  </a:lnTo>
                  <a:lnTo>
                    <a:pt x="1627" y="310"/>
                  </a:lnTo>
                  <a:lnTo>
                    <a:pt x="1715" y="300"/>
                  </a:lnTo>
                  <a:lnTo>
                    <a:pt x="1801" y="287"/>
                  </a:lnTo>
                  <a:lnTo>
                    <a:pt x="1889" y="275"/>
                  </a:lnTo>
                  <a:lnTo>
                    <a:pt x="1975" y="258"/>
                  </a:lnTo>
                  <a:lnTo>
                    <a:pt x="2061" y="239"/>
                  </a:lnTo>
                  <a:lnTo>
                    <a:pt x="2061" y="239"/>
                  </a:lnTo>
                  <a:lnTo>
                    <a:pt x="2146" y="219"/>
                  </a:lnTo>
                  <a:lnTo>
                    <a:pt x="2230" y="197"/>
                  </a:lnTo>
                  <a:lnTo>
                    <a:pt x="2315" y="171"/>
                  </a:lnTo>
                  <a:lnTo>
                    <a:pt x="2399" y="143"/>
                  </a:lnTo>
                  <a:lnTo>
                    <a:pt x="2399" y="143"/>
                  </a:lnTo>
                  <a:lnTo>
                    <a:pt x="2482" y="113"/>
                  </a:lnTo>
                  <a:lnTo>
                    <a:pt x="2523" y="96"/>
                  </a:lnTo>
                  <a:lnTo>
                    <a:pt x="2564" y="80"/>
                  </a:lnTo>
                  <a:lnTo>
                    <a:pt x="2603" y="61"/>
                  </a:lnTo>
                  <a:lnTo>
                    <a:pt x="2643" y="43"/>
                  </a:lnTo>
                  <a:lnTo>
                    <a:pt x="2682" y="22"/>
                  </a:lnTo>
                  <a:lnTo>
                    <a:pt x="2721" y="0"/>
                  </a:lnTo>
                  <a:lnTo>
                    <a:pt x="2721" y="0"/>
                  </a:lnTo>
                  <a:lnTo>
                    <a:pt x="2684" y="24"/>
                  </a:lnTo>
                  <a:lnTo>
                    <a:pt x="2646" y="47"/>
                  </a:lnTo>
                  <a:lnTo>
                    <a:pt x="2606" y="68"/>
                  </a:lnTo>
                  <a:lnTo>
                    <a:pt x="2567" y="88"/>
                  </a:lnTo>
                  <a:lnTo>
                    <a:pt x="2527" y="106"/>
                  </a:lnTo>
                  <a:lnTo>
                    <a:pt x="2486" y="125"/>
                  </a:lnTo>
                  <a:lnTo>
                    <a:pt x="2406" y="160"/>
                  </a:lnTo>
                  <a:lnTo>
                    <a:pt x="2406" y="160"/>
                  </a:lnTo>
                  <a:lnTo>
                    <a:pt x="2322" y="193"/>
                  </a:lnTo>
                  <a:lnTo>
                    <a:pt x="2239" y="222"/>
                  </a:lnTo>
                  <a:lnTo>
                    <a:pt x="2154" y="250"/>
                  </a:lnTo>
                  <a:lnTo>
                    <a:pt x="2069" y="275"/>
                  </a:lnTo>
                  <a:lnTo>
                    <a:pt x="2069" y="275"/>
                  </a:lnTo>
                  <a:lnTo>
                    <a:pt x="1983" y="299"/>
                  </a:lnTo>
                  <a:lnTo>
                    <a:pt x="1897" y="318"/>
                  </a:lnTo>
                  <a:lnTo>
                    <a:pt x="1811" y="337"/>
                  </a:lnTo>
                  <a:lnTo>
                    <a:pt x="1723" y="354"/>
                  </a:lnTo>
                  <a:lnTo>
                    <a:pt x="1634" y="368"/>
                  </a:lnTo>
                  <a:lnTo>
                    <a:pt x="1547" y="380"/>
                  </a:lnTo>
                  <a:lnTo>
                    <a:pt x="1458" y="390"/>
                  </a:lnTo>
                  <a:lnTo>
                    <a:pt x="1370" y="400"/>
                  </a:lnTo>
                  <a:lnTo>
                    <a:pt x="1370" y="400"/>
                  </a:lnTo>
                  <a:lnTo>
                    <a:pt x="1283" y="407"/>
                  </a:lnTo>
                  <a:lnTo>
                    <a:pt x="1195" y="417"/>
                  </a:lnTo>
                  <a:lnTo>
                    <a:pt x="1109" y="430"/>
                  </a:lnTo>
                  <a:lnTo>
                    <a:pt x="1024" y="447"/>
                  </a:lnTo>
                  <a:lnTo>
                    <a:pt x="939" y="465"/>
                  </a:lnTo>
                  <a:lnTo>
                    <a:pt x="856" y="486"/>
                  </a:lnTo>
                  <a:lnTo>
                    <a:pt x="815" y="499"/>
                  </a:lnTo>
                  <a:lnTo>
                    <a:pt x="774" y="512"/>
                  </a:lnTo>
                  <a:lnTo>
                    <a:pt x="733" y="526"/>
                  </a:lnTo>
                  <a:lnTo>
                    <a:pt x="692" y="540"/>
                  </a:lnTo>
                  <a:lnTo>
                    <a:pt x="692" y="540"/>
                  </a:lnTo>
                  <a:lnTo>
                    <a:pt x="652" y="556"/>
                  </a:lnTo>
                  <a:lnTo>
                    <a:pt x="613" y="573"/>
                  </a:lnTo>
                  <a:lnTo>
                    <a:pt x="573" y="590"/>
                  </a:lnTo>
                  <a:lnTo>
                    <a:pt x="534" y="608"/>
                  </a:lnTo>
                  <a:lnTo>
                    <a:pt x="496" y="628"/>
                  </a:lnTo>
                  <a:lnTo>
                    <a:pt x="459" y="648"/>
                  </a:lnTo>
                  <a:lnTo>
                    <a:pt x="421" y="667"/>
                  </a:lnTo>
                  <a:lnTo>
                    <a:pt x="385" y="690"/>
                  </a:lnTo>
                  <a:lnTo>
                    <a:pt x="385" y="690"/>
                  </a:lnTo>
                  <a:lnTo>
                    <a:pt x="349" y="713"/>
                  </a:lnTo>
                  <a:lnTo>
                    <a:pt x="315" y="737"/>
                  </a:lnTo>
                  <a:lnTo>
                    <a:pt x="281" y="761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15" y="814"/>
                  </a:lnTo>
                  <a:lnTo>
                    <a:pt x="185" y="841"/>
                  </a:lnTo>
                  <a:lnTo>
                    <a:pt x="185" y="841"/>
                  </a:lnTo>
                  <a:lnTo>
                    <a:pt x="155" y="869"/>
                  </a:lnTo>
                  <a:lnTo>
                    <a:pt x="131" y="898"/>
                  </a:lnTo>
                  <a:lnTo>
                    <a:pt x="130" y="899"/>
                  </a:lnTo>
                  <a:lnTo>
                    <a:pt x="130" y="899"/>
                  </a:lnTo>
                  <a:lnTo>
                    <a:pt x="120" y="909"/>
                  </a:lnTo>
                  <a:lnTo>
                    <a:pt x="107" y="917"/>
                  </a:lnTo>
                  <a:lnTo>
                    <a:pt x="94" y="923"/>
                  </a:lnTo>
                  <a:lnTo>
                    <a:pt x="80" y="926"/>
                  </a:lnTo>
                  <a:lnTo>
                    <a:pt x="66" y="926"/>
                  </a:lnTo>
                  <a:lnTo>
                    <a:pt x="53" y="923"/>
                  </a:lnTo>
                  <a:lnTo>
                    <a:pt x="39" y="917"/>
                  </a:lnTo>
                  <a:lnTo>
                    <a:pt x="27" y="910"/>
                  </a:lnTo>
                  <a:lnTo>
                    <a:pt x="27" y="910"/>
                  </a:lnTo>
                  <a:lnTo>
                    <a:pt x="17" y="899"/>
                  </a:lnTo>
                  <a:lnTo>
                    <a:pt x="8" y="888"/>
                  </a:lnTo>
                  <a:lnTo>
                    <a:pt x="3" y="875"/>
                  </a:lnTo>
                  <a:lnTo>
                    <a:pt x="0" y="861"/>
                  </a:lnTo>
                  <a:lnTo>
                    <a:pt x="0" y="847"/>
                  </a:lnTo>
                  <a:lnTo>
                    <a:pt x="3" y="833"/>
                  </a:lnTo>
                  <a:lnTo>
                    <a:pt x="8" y="820"/>
                  </a:lnTo>
                  <a:lnTo>
                    <a:pt x="17" y="807"/>
                  </a:lnTo>
                  <a:lnTo>
                    <a:pt x="17" y="807"/>
                  </a:lnTo>
                  <a:lnTo>
                    <a:pt x="20" y="804"/>
                  </a:lnTo>
                  <a:lnTo>
                    <a:pt x="20" y="804"/>
                  </a:lnTo>
                  <a:close/>
                </a:path>
              </a:pathLst>
            </a:custGeom>
            <a:solidFill>
              <a:srgbClr val="689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214" name="Google Shape;214;p12" descr="Leaf"/>
          <p:cNvGrpSpPr/>
          <p:nvPr/>
        </p:nvGrpSpPr>
        <p:grpSpPr>
          <a:xfrm>
            <a:off x="6705601" y="2133600"/>
            <a:ext cx="2438400" cy="1632858"/>
            <a:chOff x="6934200" y="2133600"/>
            <a:chExt cx="2438400" cy="1632858"/>
          </a:xfrm>
        </p:grpSpPr>
        <p:grpSp>
          <p:nvGrpSpPr>
            <p:cNvPr id="215" name="Google Shape;215;p12"/>
            <p:cNvGrpSpPr/>
            <p:nvPr/>
          </p:nvGrpSpPr>
          <p:grpSpPr>
            <a:xfrm>
              <a:off x="6934200" y="2133600"/>
              <a:ext cx="2438400" cy="1632858"/>
              <a:chOff x="3215640" y="762000"/>
              <a:chExt cx="3413760" cy="2286000"/>
            </a:xfrm>
          </p:grpSpPr>
          <p:cxnSp>
            <p:nvCxnSpPr>
              <p:cNvPr id="216" name="Google Shape;216;p12"/>
              <p:cNvCxnSpPr/>
              <p:nvPr/>
            </p:nvCxnSpPr>
            <p:spPr>
              <a:xfrm rot="10800000">
                <a:off x="3215640" y="1914687"/>
                <a:ext cx="1127762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  <p:sp>
            <p:nvSpPr>
              <p:cNvPr id="217" name="Google Shape;217;p12"/>
              <p:cNvSpPr/>
              <p:nvPr/>
            </p:nvSpPr>
            <p:spPr>
              <a:xfrm>
                <a:off x="4343400" y="762000"/>
                <a:ext cx="2286000" cy="2286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218" name="Google Shape;218;p12"/>
            <p:cNvGrpSpPr/>
            <p:nvPr/>
          </p:nvGrpSpPr>
          <p:grpSpPr>
            <a:xfrm rot="287009">
              <a:off x="7976658" y="2430296"/>
              <a:ext cx="1127426" cy="1075527"/>
              <a:chOff x="707853" y="22066"/>
              <a:chExt cx="7200902" cy="6869442"/>
            </a:xfrm>
          </p:grpSpPr>
          <p:sp>
            <p:nvSpPr>
              <p:cNvPr id="219" name="Google Shape;219;p12"/>
              <p:cNvSpPr/>
              <p:nvPr/>
            </p:nvSpPr>
            <p:spPr>
              <a:xfrm>
                <a:off x="1180897" y="177970"/>
                <a:ext cx="6586540" cy="6713538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229" extrusionOk="0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adFill>
                <a:gsLst>
                  <a:gs pos="0">
                    <a:srgbClr val="507421"/>
                  </a:gs>
                  <a:gs pos="50000">
                    <a:srgbClr val="75A831"/>
                  </a:gs>
                  <a:gs pos="100000">
                    <a:srgbClr val="8CCA3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707853" y="22066"/>
                <a:ext cx="7200902" cy="6818311"/>
              </a:xfrm>
              <a:custGeom>
                <a:avLst/>
                <a:gdLst/>
                <a:ahLst/>
                <a:cxnLst/>
                <a:rect l="l" t="t" r="r" b="b"/>
                <a:pathLst>
                  <a:path w="4536" h="4295" extrusionOk="0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adFill>
                <a:gsLst>
                  <a:gs pos="0">
                    <a:srgbClr val="3C5917"/>
                  </a:gs>
                  <a:gs pos="50000">
                    <a:srgbClr val="568021"/>
                  </a:gs>
                  <a:gs pos="100000">
                    <a:srgbClr val="689A2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grpSp>
        <p:nvGrpSpPr>
          <p:cNvPr id="221" name="Google Shape;221;p12" descr="Roots"/>
          <p:cNvGrpSpPr/>
          <p:nvPr/>
        </p:nvGrpSpPr>
        <p:grpSpPr>
          <a:xfrm>
            <a:off x="6324600" y="4497473"/>
            <a:ext cx="2819400" cy="1928391"/>
            <a:chOff x="6553200" y="4497473"/>
            <a:chExt cx="2819400" cy="1928391"/>
          </a:xfrm>
        </p:grpSpPr>
        <p:grpSp>
          <p:nvGrpSpPr>
            <p:cNvPr id="222" name="Google Shape;222;p12"/>
            <p:cNvGrpSpPr/>
            <p:nvPr/>
          </p:nvGrpSpPr>
          <p:grpSpPr>
            <a:xfrm>
              <a:off x="6553200" y="4572000"/>
              <a:ext cx="2819400" cy="1632858"/>
              <a:chOff x="2682240" y="762000"/>
              <a:chExt cx="3947160" cy="2286000"/>
            </a:xfrm>
          </p:grpSpPr>
          <p:cxnSp>
            <p:nvCxnSpPr>
              <p:cNvPr id="223" name="Google Shape;223;p12"/>
              <p:cNvCxnSpPr/>
              <p:nvPr/>
            </p:nvCxnSpPr>
            <p:spPr>
              <a:xfrm rot="10800000">
                <a:off x="2682240" y="1916910"/>
                <a:ext cx="1661162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  <p:sp>
            <p:nvSpPr>
              <p:cNvPr id="224" name="Google Shape;224;p12"/>
              <p:cNvSpPr/>
              <p:nvPr/>
            </p:nvSpPr>
            <p:spPr>
              <a:xfrm>
                <a:off x="4343400" y="762000"/>
                <a:ext cx="2286000" cy="2286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225" name="Google Shape;225;p12"/>
            <p:cNvGrpSpPr/>
            <p:nvPr/>
          </p:nvGrpSpPr>
          <p:grpSpPr>
            <a:xfrm>
              <a:off x="8221141" y="4497473"/>
              <a:ext cx="638506" cy="1928391"/>
              <a:chOff x="5020025" y="4421273"/>
              <a:chExt cx="638506" cy="1928391"/>
            </a:xfrm>
          </p:grpSpPr>
          <p:sp>
            <p:nvSpPr>
              <p:cNvPr id="226" name="Google Shape;226;p12"/>
              <p:cNvSpPr/>
              <p:nvPr/>
            </p:nvSpPr>
            <p:spPr>
              <a:xfrm rot="495433" flipH="1">
                <a:off x="5367148" y="4642434"/>
                <a:ext cx="194736" cy="1359958"/>
              </a:xfrm>
              <a:custGeom>
                <a:avLst/>
                <a:gdLst/>
                <a:ahLst/>
                <a:cxnLst/>
                <a:rect l="l" t="t" r="r" b="b"/>
                <a:pathLst>
                  <a:path w="176" h="614" extrusionOk="0">
                    <a:moveTo>
                      <a:pt x="175" y="17"/>
                    </a:moveTo>
                    <a:lnTo>
                      <a:pt x="130" y="143"/>
                    </a:lnTo>
                    <a:lnTo>
                      <a:pt x="130" y="144"/>
                    </a:lnTo>
                    <a:lnTo>
                      <a:pt x="129" y="146"/>
                    </a:lnTo>
                    <a:lnTo>
                      <a:pt x="86" y="194"/>
                    </a:lnTo>
                    <a:lnTo>
                      <a:pt x="88" y="188"/>
                    </a:lnTo>
                    <a:lnTo>
                      <a:pt x="84" y="418"/>
                    </a:lnTo>
                    <a:lnTo>
                      <a:pt x="84" y="419"/>
                    </a:lnTo>
                    <a:lnTo>
                      <a:pt x="83" y="420"/>
                    </a:lnTo>
                    <a:lnTo>
                      <a:pt x="33" y="489"/>
                    </a:lnTo>
                    <a:lnTo>
                      <a:pt x="33" y="489"/>
                    </a:lnTo>
                    <a:lnTo>
                      <a:pt x="4" y="537"/>
                    </a:lnTo>
                    <a:lnTo>
                      <a:pt x="4" y="537"/>
                    </a:lnTo>
                    <a:lnTo>
                      <a:pt x="3" y="614"/>
                    </a:lnTo>
                    <a:lnTo>
                      <a:pt x="0" y="537"/>
                    </a:lnTo>
                    <a:lnTo>
                      <a:pt x="0" y="536"/>
                    </a:lnTo>
                    <a:lnTo>
                      <a:pt x="1" y="536"/>
                    </a:lnTo>
                    <a:lnTo>
                      <a:pt x="28" y="487"/>
                    </a:lnTo>
                    <a:lnTo>
                      <a:pt x="28" y="486"/>
                    </a:lnTo>
                    <a:lnTo>
                      <a:pt x="28" y="486"/>
                    </a:lnTo>
                    <a:lnTo>
                      <a:pt x="76" y="416"/>
                    </a:lnTo>
                    <a:lnTo>
                      <a:pt x="75" y="418"/>
                    </a:lnTo>
                    <a:lnTo>
                      <a:pt x="70" y="188"/>
                    </a:lnTo>
                    <a:lnTo>
                      <a:pt x="70" y="185"/>
                    </a:lnTo>
                    <a:lnTo>
                      <a:pt x="73" y="183"/>
                    </a:lnTo>
                    <a:lnTo>
                      <a:pt x="114" y="133"/>
                    </a:lnTo>
                    <a:lnTo>
                      <a:pt x="111" y="13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4" y="5"/>
                    </a:lnTo>
                    <a:lnTo>
                      <a:pt x="157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1" y="3"/>
                    </a:lnTo>
                    <a:lnTo>
                      <a:pt x="175" y="7"/>
                    </a:lnTo>
                    <a:lnTo>
                      <a:pt x="176" y="12"/>
                    </a:lnTo>
                    <a:lnTo>
                      <a:pt x="175" y="17"/>
                    </a:lnTo>
                    <a:lnTo>
                      <a:pt x="175" y="17"/>
                    </a:lnTo>
                    <a:lnTo>
                      <a:pt x="175" y="17"/>
                    </a:lnTo>
                    <a:lnTo>
                      <a:pt x="175" y="17"/>
                    </a:lnTo>
                    <a:close/>
                  </a:path>
                </a:pathLst>
              </a:custGeom>
              <a:gradFill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 rot="545565">
                <a:off x="5056304" y="5080650"/>
                <a:ext cx="244724" cy="478588"/>
              </a:xfrm>
              <a:custGeom>
                <a:avLst/>
                <a:gdLst/>
                <a:ahLst/>
                <a:cxnLst/>
                <a:rect l="l" t="t" r="r" b="b"/>
                <a:pathLst>
                  <a:path w="176" h="614" extrusionOk="0">
                    <a:moveTo>
                      <a:pt x="175" y="17"/>
                    </a:moveTo>
                    <a:lnTo>
                      <a:pt x="130" y="143"/>
                    </a:lnTo>
                    <a:lnTo>
                      <a:pt x="130" y="144"/>
                    </a:lnTo>
                    <a:lnTo>
                      <a:pt x="129" y="146"/>
                    </a:lnTo>
                    <a:lnTo>
                      <a:pt x="86" y="194"/>
                    </a:lnTo>
                    <a:lnTo>
                      <a:pt x="88" y="188"/>
                    </a:lnTo>
                    <a:lnTo>
                      <a:pt x="84" y="418"/>
                    </a:lnTo>
                    <a:lnTo>
                      <a:pt x="84" y="419"/>
                    </a:lnTo>
                    <a:lnTo>
                      <a:pt x="83" y="420"/>
                    </a:lnTo>
                    <a:lnTo>
                      <a:pt x="33" y="489"/>
                    </a:lnTo>
                    <a:lnTo>
                      <a:pt x="33" y="489"/>
                    </a:lnTo>
                    <a:lnTo>
                      <a:pt x="4" y="537"/>
                    </a:lnTo>
                    <a:lnTo>
                      <a:pt x="4" y="537"/>
                    </a:lnTo>
                    <a:lnTo>
                      <a:pt x="3" y="614"/>
                    </a:lnTo>
                    <a:lnTo>
                      <a:pt x="0" y="537"/>
                    </a:lnTo>
                    <a:lnTo>
                      <a:pt x="0" y="536"/>
                    </a:lnTo>
                    <a:lnTo>
                      <a:pt x="1" y="536"/>
                    </a:lnTo>
                    <a:lnTo>
                      <a:pt x="28" y="487"/>
                    </a:lnTo>
                    <a:lnTo>
                      <a:pt x="28" y="486"/>
                    </a:lnTo>
                    <a:lnTo>
                      <a:pt x="28" y="486"/>
                    </a:lnTo>
                    <a:lnTo>
                      <a:pt x="76" y="416"/>
                    </a:lnTo>
                    <a:lnTo>
                      <a:pt x="75" y="418"/>
                    </a:lnTo>
                    <a:lnTo>
                      <a:pt x="70" y="188"/>
                    </a:lnTo>
                    <a:lnTo>
                      <a:pt x="70" y="185"/>
                    </a:lnTo>
                    <a:lnTo>
                      <a:pt x="73" y="183"/>
                    </a:lnTo>
                    <a:lnTo>
                      <a:pt x="114" y="133"/>
                    </a:lnTo>
                    <a:lnTo>
                      <a:pt x="111" y="13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4" y="5"/>
                    </a:lnTo>
                    <a:lnTo>
                      <a:pt x="157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1" y="3"/>
                    </a:lnTo>
                    <a:lnTo>
                      <a:pt x="175" y="7"/>
                    </a:lnTo>
                    <a:lnTo>
                      <a:pt x="176" y="12"/>
                    </a:lnTo>
                    <a:lnTo>
                      <a:pt x="175" y="17"/>
                    </a:lnTo>
                    <a:lnTo>
                      <a:pt x="175" y="17"/>
                    </a:lnTo>
                    <a:lnTo>
                      <a:pt x="175" y="17"/>
                    </a:lnTo>
                    <a:lnTo>
                      <a:pt x="175" y="17"/>
                    </a:lnTo>
                    <a:close/>
                  </a:path>
                </a:pathLst>
              </a:custGeom>
              <a:gradFill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 rot="394292">
                <a:off x="5254914" y="4430235"/>
                <a:ext cx="266306" cy="191046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856" extrusionOk="0">
                    <a:moveTo>
                      <a:pt x="183" y="16"/>
                    </a:moveTo>
                    <a:lnTo>
                      <a:pt x="53" y="521"/>
                    </a:lnTo>
                    <a:lnTo>
                      <a:pt x="53" y="517"/>
                    </a:lnTo>
                    <a:lnTo>
                      <a:pt x="53" y="517"/>
                    </a:lnTo>
                    <a:lnTo>
                      <a:pt x="62" y="590"/>
                    </a:lnTo>
                    <a:lnTo>
                      <a:pt x="69" y="664"/>
                    </a:lnTo>
                    <a:lnTo>
                      <a:pt x="72" y="701"/>
                    </a:lnTo>
                    <a:lnTo>
                      <a:pt x="73" y="738"/>
                    </a:lnTo>
                    <a:lnTo>
                      <a:pt x="74" y="774"/>
                    </a:lnTo>
                    <a:lnTo>
                      <a:pt x="74" y="812"/>
                    </a:lnTo>
                    <a:lnTo>
                      <a:pt x="74" y="812"/>
                    </a:lnTo>
                    <a:lnTo>
                      <a:pt x="73" y="849"/>
                    </a:lnTo>
                    <a:lnTo>
                      <a:pt x="71" y="887"/>
                    </a:lnTo>
                    <a:lnTo>
                      <a:pt x="68" y="904"/>
                    </a:lnTo>
                    <a:lnTo>
                      <a:pt x="64" y="923"/>
                    </a:lnTo>
                    <a:lnTo>
                      <a:pt x="60" y="942"/>
                    </a:lnTo>
                    <a:lnTo>
                      <a:pt x="54" y="960"/>
                    </a:lnTo>
                    <a:lnTo>
                      <a:pt x="54" y="960"/>
                    </a:lnTo>
                    <a:lnTo>
                      <a:pt x="47" y="977"/>
                    </a:lnTo>
                    <a:lnTo>
                      <a:pt x="40" y="993"/>
                    </a:lnTo>
                    <a:lnTo>
                      <a:pt x="37" y="1011"/>
                    </a:lnTo>
                    <a:lnTo>
                      <a:pt x="34" y="1028"/>
                    </a:lnTo>
                    <a:lnTo>
                      <a:pt x="33" y="1046"/>
                    </a:lnTo>
                    <a:lnTo>
                      <a:pt x="33" y="1063"/>
                    </a:lnTo>
                    <a:lnTo>
                      <a:pt x="34" y="1082"/>
                    </a:lnTo>
                    <a:lnTo>
                      <a:pt x="36" y="1100"/>
                    </a:lnTo>
                    <a:lnTo>
                      <a:pt x="36" y="1100"/>
                    </a:lnTo>
                    <a:lnTo>
                      <a:pt x="41" y="1136"/>
                    </a:lnTo>
                    <a:lnTo>
                      <a:pt x="48" y="1172"/>
                    </a:lnTo>
                    <a:lnTo>
                      <a:pt x="53" y="1209"/>
                    </a:lnTo>
                    <a:lnTo>
                      <a:pt x="54" y="1228"/>
                    </a:lnTo>
                    <a:lnTo>
                      <a:pt x="56" y="1247"/>
                    </a:lnTo>
                    <a:lnTo>
                      <a:pt x="56" y="1247"/>
                    </a:lnTo>
                    <a:lnTo>
                      <a:pt x="54" y="1266"/>
                    </a:lnTo>
                    <a:lnTo>
                      <a:pt x="53" y="1276"/>
                    </a:lnTo>
                    <a:lnTo>
                      <a:pt x="51" y="1284"/>
                    </a:lnTo>
                    <a:lnTo>
                      <a:pt x="51" y="1284"/>
                    </a:lnTo>
                    <a:lnTo>
                      <a:pt x="47" y="1302"/>
                    </a:lnTo>
                    <a:lnTo>
                      <a:pt x="43" y="1320"/>
                    </a:lnTo>
                    <a:lnTo>
                      <a:pt x="43" y="1320"/>
                    </a:lnTo>
                    <a:lnTo>
                      <a:pt x="38" y="1357"/>
                    </a:lnTo>
                    <a:lnTo>
                      <a:pt x="34" y="1392"/>
                    </a:lnTo>
                    <a:lnTo>
                      <a:pt x="34" y="1392"/>
                    </a:lnTo>
                    <a:lnTo>
                      <a:pt x="32" y="1429"/>
                    </a:lnTo>
                    <a:lnTo>
                      <a:pt x="30" y="1466"/>
                    </a:lnTo>
                    <a:lnTo>
                      <a:pt x="30" y="1539"/>
                    </a:lnTo>
                    <a:lnTo>
                      <a:pt x="30" y="1539"/>
                    </a:lnTo>
                    <a:lnTo>
                      <a:pt x="30" y="1576"/>
                    </a:lnTo>
                    <a:lnTo>
                      <a:pt x="31" y="1612"/>
                    </a:lnTo>
                    <a:lnTo>
                      <a:pt x="31" y="1612"/>
                    </a:lnTo>
                    <a:lnTo>
                      <a:pt x="32" y="1687"/>
                    </a:lnTo>
                    <a:lnTo>
                      <a:pt x="32" y="1687"/>
                    </a:lnTo>
                    <a:lnTo>
                      <a:pt x="30" y="1833"/>
                    </a:lnTo>
                    <a:lnTo>
                      <a:pt x="28" y="1908"/>
                    </a:lnTo>
                    <a:lnTo>
                      <a:pt x="26" y="1981"/>
                    </a:lnTo>
                    <a:lnTo>
                      <a:pt x="26" y="1981"/>
                    </a:lnTo>
                    <a:lnTo>
                      <a:pt x="21" y="2054"/>
                    </a:lnTo>
                    <a:lnTo>
                      <a:pt x="14" y="2128"/>
                    </a:lnTo>
                    <a:lnTo>
                      <a:pt x="14" y="2128"/>
                    </a:lnTo>
                    <a:lnTo>
                      <a:pt x="8" y="2201"/>
                    </a:lnTo>
                    <a:lnTo>
                      <a:pt x="6" y="2238"/>
                    </a:lnTo>
                    <a:lnTo>
                      <a:pt x="4" y="2274"/>
                    </a:lnTo>
                    <a:lnTo>
                      <a:pt x="4" y="2274"/>
                    </a:lnTo>
                    <a:lnTo>
                      <a:pt x="6" y="2293"/>
                    </a:lnTo>
                    <a:lnTo>
                      <a:pt x="7" y="2311"/>
                    </a:lnTo>
                    <a:lnTo>
                      <a:pt x="10" y="2329"/>
                    </a:lnTo>
                    <a:lnTo>
                      <a:pt x="14" y="2347"/>
                    </a:lnTo>
                    <a:lnTo>
                      <a:pt x="14" y="2347"/>
                    </a:lnTo>
                    <a:lnTo>
                      <a:pt x="20" y="2364"/>
                    </a:lnTo>
                    <a:lnTo>
                      <a:pt x="27" y="2381"/>
                    </a:lnTo>
                    <a:lnTo>
                      <a:pt x="33" y="2399"/>
                    </a:lnTo>
                    <a:lnTo>
                      <a:pt x="38" y="2417"/>
                    </a:lnTo>
                    <a:lnTo>
                      <a:pt x="38" y="2417"/>
                    </a:lnTo>
                    <a:lnTo>
                      <a:pt x="47" y="2452"/>
                    </a:lnTo>
                    <a:lnTo>
                      <a:pt x="52" y="2489"/>
                    </a:lnTo>
                    <a:lnTo>
                      <a:pt x="58" y="2526"/>
                    </a:lnTo>
                    <a:lnTo>
                      <a:pt x="63" y="2562"/>
                    </a:lnTo>
                    <a:lnTo>
                      <a:pt x="63" y="2562"/>
                    </a:lnTo>
                    <a:lnTo>
                      <a:pt x="71" y="2634"/>
                    </a:lnTo>
                    <a:lnTo>
                      <a:pt x="78" y="2708"/>
                    </a:lnTo>
                    <a:lnTo>
                      <a:pt x="82" y="2782"/>
                    </a:lnTo>
                    <a:lnTo>
                      <a:pt x="87" y="2856"/>
                    </a:lnTo>
                    <a:lnTo>
                      <a:pt x="87" y="2856"/>
                    </a:lnTo>
                    <a:lnTo>
                      <a:pt x="82" y="2782"/>
                    </a:lnTo>
                    <a:lnTo>
                      <a:pt x="76" y="2709"/>
                    </a:lnTo>
                    <a:lnTo>
                      <a:pt x="69" y="2636"/>
                    </a:lnTo>
                    <a:lnTo>
                      <a:pt x="60" y="2562"/>
                    </a:lnTo>
                    <a:lnTo>
                      <a:pt x="60" y="2562"/>
                    </a:lnTo>
                    <a:lnTo>
                      <a:pt x="56" y="2526"/>
                    </a:lnTo>
                    <a:lnTo>
                      <a:pt x="50" y="2489"/>
                    </a:lnTo>
                    <a:lnTo>
                      <a:pt x="42" y="2453"/>
                    </a:lnTo>
                    <a:lnTo>
                      <a:pt x="34" y="2418"/>
                    </a:lnTo>
                    <a:lnTo>
                      <a:pt x="34" y="2418"/>
                    </a:lnTo>
                    <a:lnTo>
                      <a:pt x="29" y="2400"/>
                    </a:lnTo>
                    <a:lnTo>
                      <a:pt x="22" y="2383"/>
                    </a:lnTo>
                    <a:lnTo>
                      <a:pt x="16" y="2366"/>
                    </a:lnTo>
                    <a:lnTo>
                      <a:pt x="10" y="2348"/>
                    </a:lnTo>
                    <a:lnTo>
                      <a:pt x="10" y="2348"/>
                    </a:lnTo>
                    <a:lnTo>
                      <a:pt x="6" y="2330"/>
                    </a:lnTo>
                    <a:lnTo>
                      <a:pt x="2" y="2312"/>
                    </a:lnTo>
                    <a:lnTo>
                      <a:pt x="0" y="2293"/>
                    </a:lnTo>
                    <a:lnTo>
                      <a:pt x="0" y="2274"/>
                    </a:lnTo>
                    <a:lnTo>
                      <a:pt x="0" y="2274"/>
                    </a:lnTo>
                    <a:lnTo>
                      <a:pt x="0" y="2238"/>
                    </a:lnTo>
                    <a:lnTo>
                      <a:pt x="2" y="2201"/>
                    </a:lnTo>
                    <a:lnTo>
                      <a:pt x="9" y="2128"/>
                    </a:lnTo>
                    <a:lnTo>
                      <a:pt x="9" y="2128"/>
                    </a:lnTo>
                    <a:lnTo>
                      <a:pt x="13" y="2054"/>
                    </a:lnTo>
                    <a:lnTo>
                      <a:pt x="18" y="1981"/>
                    </a:lnTo>
                    <a:lnTo>
                      <a:pt x="18" y="1981"/>
                    </a:lnTo>
                    <a:lnTo>
                      <a:pt x="20" y="1907"/>
                    </a:lnTo>
                    <a:lnTo>
                      <a:pt x="21" y="1833"/>
                    </a:lnTo>
                    <a:lnTo>
                      <a:pt x="21" y="1687"/>
                    </a:lnTo>
                    <a:lnTo>
                      <a:pt x="21" y="1687"/>
                    </a:lnTo>
                    <a:lnTo>
                      <a:pt x="20" y="1613"/>
                    </a:lnTo>
                    <a:lnTo>
                      <a:pt x="20" y="1613"/>
                    </a:lnTo>
                    <a:lnTo>
                      <a:pt x="19" y="1577"/>
                    </a:lnTo>
                    <a:lnTo>
                      <a:pt x="18" y="1539"/>
                    </a:lnTo>
                    <a:lnTo>
                      <a:pt x="18" y="1539"/>
                    </a:lnTo>
                    <a:lnTo>
                      <a:pt x="18" y="1466"/>
                    </a:lnTo>
                    <a:lnTo>
                      <a:pt x="19" y="1429"/>
                    </a:lnTo>
                    <a:lnTo>
                      <a:pt x="21" y="1391"/>
                    </a:lnTo>
                    <a:lnTo>
                      <a:pt x="21" y="1391"/>
                    </a:lnTo>
                    <a:lnTo>
                      <a:pt x="24" y="1354"/>
                    </a:lnTo>
                    <a:lnTo>
                      <a:pt x="29" y="1318"/>
                    </a:lnTo>
                    <a:lnTo>
                      <a:pt x="29" y="1318"/>
                    </a:lnTo>
                    <a:lnTo>
                      <a:pt x="33" y="1299"/>
                    </a:lnTo>
                    <a:lnTo>
                      <a:pt x="38" y="1281"/>
                    </a:lnTo>
                    <a:lnTo>
                      <a:pt x="38" y="1281"/>
                    </a:lnTo>
                    <a:lnTo>
                      <a:pt x="40" y="1264"/>
                    </a:lnTo>
                    <a:lnTo>
                      <a:pt x="41" y="1247"/>
                    </a:lnTo>
                    <a:lnTo>
                      <a:pt x="41" y="1247"/>
                    </a:lnTo>
                    <a:lnTo>
                      <a:pt x="40" y="1229"/>
                    </a:lnTo>
                    <a:lnTo>
                      <a:pt x="38" y="1211"/>
                    </a:lnTo>
                    <a:lnTo>
                      <a:pt x="32" y="1174"/>
                    </a:lnTo>
                    <a:lnTo>
                      <a:pt x="26" y="1139"/>
                    </a:lnTo>
                    <a:lnTo>
                      <a:pt x="20" y="1102"/>
                    </a:lnTo>
                    <a:lnTo>
                      <a:pt x="20" y="1102"/>
                    </a:lnTo>
                    <a:lnTo>
                      <a:pt x="18" y="1083"/>
                    </a:lnTo>
                    <a:lnTo>
                      <a:pt x="17" y="1064"/>
                    </a:lnTo>
                    <a:lnTo>
                      <a:pt x="17" y="1046"/>
                    </a:lnTo>
                    <a:lnTo>
                      <a:pt x="18" y="1027"/>
                    </a:lnTo>
                    <a:lnTo>
                      <a:pt x="18" y="1027"/>
                    </a:lnTo>
                    <a:lnTo>
                      <a:pt x="20" y="1008"/>
                    </a:lnTo>
                    <a:lnTo>
                      <a:pt x="24" y="989"/>
                    </a:lnTo>
                    <a:lnTo>
                      <a:pt x="24" y="989"/>
                    </a:lnTo>
                    <a:lnTo>
                      <a:pt x="28" y="980"/>
                    </a:lnTo>
                    <a:lnTo>
                      <a:pt x="31" y="970"/>
                    </a:lnTo>
                    <a:lnTo>
                      <a:pt x="38" y="953"/>
                    </a:lnTo>
                    <a:lnTo>
                      <a:pt x="38" y="953"/>
                    </a:lnTo>
                    <a:lnTo>
                      <a:pt x="43" y="937"/>
                    </a:lnTo>
                    <a:lnTo>
                      <a:pt x="48" y="920"/>
                    </a:lnTo>
                    <a:lnTo>
                      <a:pt x="51" y="902"/>
                    </a:lnTo>
                    <a:lnTo>
                      <a:pt x="53" y="884"/>
                    </a:lnTo>
                    <a:lnTo>
                      <a:pt x="56" y="848"/>
                    </a:lnTo>
                    <a:lnTo>
                      <a:pt x="57" y="812"/>
                    </a:lnTo>
                    <a:lnTo>
                      <a:pt x="57" y="812"/>
                    </a:lnTo>
                    <a:lnTo>
                      <a:pt x="56" y="776"/>
                    </a:lnTo>
                    <a:lnTo>
                      <a:pt x="54" y="739"/>
                    </a:lnTo>
                    <a:lnTo>
                      <a:pt x="52" y="702"/>
                    </a:lnTo>
                    <a:lnTo>
                      <a:pt x="50" y="666"/>
                    </a:lnTo>
                    <a:lnTo>
                      <a:pt x="42" y="592"/>
                    </a:lnTo>
                    <a:lnTo>
                      <a:pt x="32" y="520"/>
                    </a:lnTo>
                    <a:lnTo>
                      <a:pt x="32" y="518"/>
                    </a:lnTo>
                    <a:lnTo>
                      <a:pt x="32" y="516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61" y="4"/>
                    </a:lnTo>
                    <a:lnTo>
                      <a:pt x="164" y="1"/>
                    </a:lnTo>
                    <a:lnTo>
                      <a:pt x="169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9" y="2"/>
                    </a:lnTo>
                    <a:lnTo>
                      <a:pt x="182" y="6"/>
                    </a:lnTo>
                    <a:lnTo>
                      <a:pt x="184" y="10"/>
                    </a:lnTo>
                    <a:lnTo>
                      <a:pt x="184" y="16"/>
                    </a:lnTo>
                    <a:lnTo>
                      <a:pt x="184" y="16"/>
                    </a:lnTo>
                    <a:lnTo>
                      <a:pt x="183" y="16"/>
                    </a:lnTo>
                    <a:lnTo>
                      <a:pt x="183" y="16"/>
                    </a:lnTo>
                    <a:close/>
                  </a:path>
                </a:pathLst>
              </a:custGeom>
              <a:gradFill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sp>
        <p:nvSpPr>
          <p:cNvPr id="229" name="Google Shape;229;p12"/>
          <p:cNvSpPr/>
          <p:nvPr/>
        </p:nvSpPr>
        <p:spPr>
          <a:xfrm>
            <a:off x="470247" y="5873354"/>
            <a:ext cx="323715" cy="742287"/>
          </a:xfrm>
          <a:custGeom>
            <a:avLst/>
            <a:gdLst/>
            <a:ahLst/>
            <a:cxnLst/>
            <a:rect l="l" t="t" r="r" b="b"/>
            <a:pathLst>
              <a:path w="1035" h="2379" extrusionOk="0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1994603" y="1860349"/>
            <a:ext cx="3085864" cy="37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12"/>
          <p:cNvSpPr txBox="1">
            <a:spLocks noGrp="1"/>
          </p:cNvSpPr>
          <p:nvPr>
            <p:ph type="body" idx="2"/>
          </p:nvPr>
        </p:nvSpPr>
        <p:spPr>
          <a:xfrm>
            <a:off x="1110930" y="6018986"/>
            <a:ext cx="3841772" cy="45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12"/>
          <p:cNvSpPr txBox="1">
            <a:spLocks noGrp="1"/>
          </p:cNvSpPr>
          <p:nvPr>
            <p:ph type="body" idx="3"/>
          </p:nvPr>
        </p:nvSpPr>
        <p:spPr>
          <a:xfrm>
            <a:off x="388080" y="428171"/>
            <a:ext cx="1521222" cy="19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5000"/>
              <a:buFont typeface="Arial"/>
              <a:buNone/>
              <a:defRPr sz="15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12"/>
          <p:cNvSpPr txBox="1">
            <a:spLocks noGrp="1"/>
          </p:cNvSpPr>
          <p:nvPr>
            <p:ph type="body" idx="4"/>
          </p:nvPr>
        </p:nvSpPr>
        <p:spPr>
          <a:xfrm>
            <a:off x="9220105" y="545270"/>
            <a:ext cx="2483497" cy="706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40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B24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body" idx="5"/>
          </p:nvPr>
        </p:nvSpPr>
        <p:spPr>
          <a:xfrm>
            <a:off x="9230424" y="1315952"/>
            <a:ext cx="2483497" cy="5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body" idx="6"/>
          </p:nvPr>
        </p:nvSpPr>
        <p:spPr>
          <a:xfrm>
            <a:off x="9220105" y="2562954"/>
            <a:ext cx="2483497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40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B24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12"/>
          <p:cNvSpPr txBox="1">
            <a:spLocks noGrp="1"/>
          </p:cNvSpPr>
          <p:nvPr>
            <p:ph type="body" idx="7"/>
          </p:nvPr>
        </p:nvSpPr>
        <p:spPr>
          <a:xfrm>
            <a:off x="9220106" y="3343065"/>
            <a:ext cx="2511317" cy="5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8"/>
          </p:nvPr>
        </p:nvSpPr>
        <p:spPr>
          <a:xfrm>
            <a:off x="9220105" y="4700572"/>
            <a:ext cx="2493815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40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B24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9"/>
          </p:nvPr>
        </p:nvSpPr>
        <p:spPr>
          <a:xfrm>
            <a:off x="9220105" y="5458317"/>
            <a:ext cx="2483496" cy="5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12"/>
          <p:cNvSpPr txBox="1">
            <a:spLocks noGrp="1"/>
          </p:cNvSpPr>
          <p:nvPr>
            <p:ph type="title"/>
          </p:nvPr>
        </p:nvSpPr>
        <p:spPr>
          <a:xfrm>
            <a:off x="2027503" y="365127"/>
            <a:ext cx="3052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4919"/>
              </a:buClr>
              <a:buSzPts val="4399"/>
              <a:buFont typeface="Arial"/>
              <a:buNone/>
              <a:defRPr sz="4399" b="0" i="0" u="none" strike="noStrike" cap="none">
                <a:solidFill>
                  <a:srgbClr val="B74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2027503" y="2819400"/>
            <a:ext cx="8717909" cy="198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2027502" y="365127"/>
            <a:ext cx="8717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4919"/>
              </a:buClr>
              <a:buSzPts val="4399"/>
              <a:buFont typeface="Arial"/>
              <a:buNone/>
              <a:defRPr sz="4399" b="0" i="0" u="none" strike="noStrike" cap="none">
                <a:solidFill>
                  <a:srgbClr val="B74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3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23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ED9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ED9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4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7" name="Google Shape;307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0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2" name="Google Shape;22;p10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0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4" name="Google Shape;24;p10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0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0"/>
          <p:cNvGrpSpPr/>
          <p:nvPr/>
        </p:nvGrpSpPr>
        <p:grpSpPr>
          <a:xfrm rot="10800000">
            <a:off x="1" y="5645510"/>
            <a:ext cx="12192000" cy="63125"/>
            <a:chOff x="507492" y="1501519"/>
            <a:chExt cx="8129016" cy="63125"/>
          </a:xfrm>
        </p:grpSpPr>
        <p:cxnSp>
          <p:nvCxnSpPr>
            <p:cNvPr id="28" name="Google Shape;28;p10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0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0;p10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15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25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9" name="Google Shape;59;p25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25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" name="Google Shape;61;p25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2" name="Google Shape;62;p25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63;p25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4" name="Google Shape;64;p25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25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66" name="Google Shape;6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2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4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2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9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9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9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2" name="Google Shape;452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"/>
          <p:cNvSpPr txBox="1">
            <a:spLocks noGrp="1"/>
          </p:cNvSpPr>
          <p:nvPr>
            <p:ph type="ctrTitle"/>
          </p:nvPr>
        </p:nvSpPr>
        <p:spPr>
          <a:xfrm>
            <a:off x="416858" y="1655954"/>
            <a:ext cx="6422091" cy="178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TIPS </a:t>
            </a:r>
            <a:r>
              <a:rPr lang="en-US" sz="2400" dirty="0" err="1" smtClean="0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 TRIK LULUS TEPAT WAKTU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"/>
          <p:cNvSpPr txBox="1">
            <a:spLocks noGrp="1"/>
          </p:cNvSpPr>
          <p:nvPr>
            <p:ph type="subTitle" idx="1"/>
          </p:nvPr>
        </p:nvSpPr>
        <p:spPr>
          <a:xfrm>
            <a:off x="1104900" y="5029200"/>
            <a:ext cx="5734050" cy="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 err="1" smtClean="0"/>
              <a:t>Tundo</a:t>
            </a:r>
            <a:r>
              <a:rPr lang="en-US" dirty="0" smtClean="0"/>
              <a:t>, </a:t>
            </a:r>
            <a:r>
              <a:rPr lang="en-US" dirty="0" err="1" smtClean="0"/>
              <a:t>S.Kom</a:t>
            </a:r>
            <a:r>
              <a:rPr lang="en-US" dirty="0" smtClean="0"/>
              <a:t>., </a:t>
            </a:r>
            <a:r>
              <a:rPr lang="en-US" dirty="0" err="1" smtClean="0"/>
              <a:t>M.Kom</a:t>
            </a:r>
            <a:endParaRPr dirty="0"/>
          </a:p>
        </p:txBody>
      </p:sp>
      <p:pic>
        <p:nvPicPr>
          <p:cNvPr id="467" name="Google Shape;467;p1" descr="Open book on table, blurred shelves of books in backgroun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890" r="8889"/>
          <a:stretch/>
        </p:blipFill>
        <p:spPr>
          <a:xfrm>
            <a:off x="6981063" y="1310656"/>
            <a:ext cx="2479835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5" name="Google Shape;465;p1"/>
          <p:cNvSpPr txBox="1">
            <a:spLocks/>
          </p:cNvSpPr>
          <p:nvPr/>
        </p:nvSpPr>
        <p:spPr>
          <a:xfrm>
            <a:off x="416859" y="3809095"/>
            <a:ext cx="6422091" cy="109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/>
              <a:t>CARA MENCARI JURNAL PUBLIKASI SESUAI DENGAN SCOPE BIDANG PENELITIAN</a:t>
            </a:r>
            <a:endParaRPr lang="en-US" sz="2800" dirty="0"/>
          </a:p>
        </p:txBody>
      </p:sp>
      <p:sp>
        <p:nvSpPr>
          <p:cNvPr id="6" name="Google Shape;465;p1"/>
          <p:cNvSpPr txBox="1">
            <a:spLocks/>
          </p:cNvSpPr>
          <p:nvPr/>
        </p:nvSpPr>
        <p:spPr>
          <a:xfrm>
            <a:off x="2650468" y="2520664"/>
            <a:ext cx="3942252" cy="149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smtClean="0"/>
              <a:t>&amp;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899" y="1237885"/>
            <a:ext cx="2584813" cy="438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324" y="1343115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3600" b="1" dirty="0" smtClean="0">
                <a:solidFill>
                  <a:srgbClr val="444444"/>
                </a:solidFill>
                <a:latin typeface="+mj-lt"/>
              </a:rPr>
              <a:t>Berdoa</a:t>
            </a:r>
            <a:endParaRPr lang="sv-SE" sz="3600" b="1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Google Shape;472;p2"/>
          <p:cNvSpPr txBox="1">
            <a:spLocks/>
          </p:cNvSpPr>
          <p:nvPr/>
        </p:nvSpPr>
        <p:spPr>
          <a:xfrm>
            <a:off x="707844" y="582059"/>
            <a:ext cx="1521222" cy="19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5"/>
              </a:buClr>
              <a:buSzPts val="15000"/>
            </a:pPr>
            <a:r>
              <a:rPr lang="en-US" sz="15000" dirty="0" smtClean="0">
                <a:solidFill>
                  <a:srgbClr val="FF0000"/>
                </a:solidFill>
              </a:rPr>
              <a:t>8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2097" y="2917797"/>
            <a:ext cx="4786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lupa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Miracle </a:t>
            </a:r>
            <a:r>
              <a:rPr lang="en-US" sz="2000" dirty="0" err="1" smtClean="0"/>
              <a:t>ini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324" y="2186827"/>
            <a:ext cx="45910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"/>
          <p:cNvSpPr txBox="1">
            <a:spLocks noGrp="1"/>
          </p:cNvSpPr>
          <p:nvPr>
            <p:ph type="ctrTitle"/>
          </p:nvPr>
        </p:nvSpPr>
        <p:spPr>
          <a:xfrm>
            <a:off x="412684" y="2037580"/>
            <a:ext cx="6422091" cy="178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r>
              <a:rPr lang="en-US" sz="2800" dirty="0"/>
              <a:t>CARA MENCARI JURNAL PUBLIKASI SESUAI DENGAN SCOPE BIDANG PENELITIAN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899" y="1237885"/>
            <a:ext cx="2584813" cy="4384994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5821"/>
          <a:stretch>
            <a:fillRect/>
          </a:stretch>
        </p:blipFill>
        <p:spPr/>
      </p:pic>
      <p:sp>
        <p:nvSpPr>
          <p:cNvPr id="12" name="Google Shape;465;p1"/>
          <p:cNvSpPr txBox="1">
            <a:spLocks/>
          </p:cNvSpPr>
          <p:nvPr/>
        </p:nvSpPr>
        <p:spPr>
          <a:xfrm>
            <a:off x="2930165" y="3435687"/>
            <a:ext cx="1122521" cy="39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/>
              <a:t>By </a:t>
            </a:r>
            <a:r>
              <a:rPr lang="en-US" sz="1600" dirty="0" err="1" smtClean="0"/>
              <a:t>Tundo</a:t>
            </a:r>
            <a:endParaRPr lang="en-US" sz="1600" dirty="0"/>
          </a:p>
        </p:txBody>
      </p:sp>
      <p:pic>
        <p:nvPicPr>
          <p:cNvPr id="6" name="Google Shape;467;p1" descr="Open book on table, blurred shelves of books in background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l="8890" r="8889"/>
          <a:stretch/>
        </p:blipFill>
        <p:spPr>
          <a:xfrm>
            <a:off x="6782287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7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6000">
              <a:schemeClr val="lt1"/>
            </a:gs>
            <a:gs pos="100000">
              <a:srgbClr val="B7CCE4"/>
            </a:gs>
          </a:gsLst>
          <a:lin ang="5400000" scaled="0"/>
        </a:gra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115400" y="1521725"/>
            <a:ext cx="2988861" cy="3227696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https://sinta.kemdikbud.go.id/</a:t>
            </a:r>
          </a:p>
        </p:txBody>
      </p:sp>
      <p:sp>
        <p:nvSpPr>
          <p:cNvPr id="5" name="Plaque 4"/>
          <p:cNvSpPr/>
          <p:nvPr/>
        </p:nvSpPr>
        <p:spPr>
          <a:xfrm>
            <a:off x="7249233" y="1480783"/>
            <a:ext cx="2988861" cy="3227696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https://www.scimagojr.com/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7084" y="1084335"/>
            <a:ext cx="1265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Nasional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873219" y="1080673"/>
            <a:ext cx="1740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Internasional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115836" y="2041953"/>
            <a:ext cx="1265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SINTA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430501" y="2023094"/>
            <a:ext cx="836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SJR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6000">
              <a:schemeClr val="lt1"/>
            </a:gs>
            <a:gs pos="100000">
              <a:srgbClr val="B7CCE4"/>
            </a:gs>
          </a:gsLst>
          <a:lin ang="5400000" scaled="0"/>
        </a:gra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4135272" y="1228298"/>
            <a:ext cx="4421875" cy="3657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Praktek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7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6000">
              <a:schemeClr val="lt1"/>
            </a:gs>
            <a:gs pos="100000">
              <a:srgbClr val="B7CCE4"/>
            </a:gs>
          </a:gsLst>
          <a:lin ang="5400000" scaled="0"/>
        </a:gra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5117909" y="1221474"/>
            <a:ext cx="2988861" cy="3227696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Google Shape;568;p8"/>
          <p:cNvSpPr txBox="1"/>
          <p:nvPr/>
        </p:nvSpPr>
        <p:spPr>
          <a:xfrm>
            <a:off x="2416318" y="2109126"/>
            <a:ext cx="8392041" cy="1015663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SELAMAT MENCOBA</a:t>
            </a:r>
            <a:endParaRPr sz="6000" dirty="0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01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"/>
          <p:cNvSpPr txBox="1">
            <a:spLocks noGrp="1"/>
          </p:cNvSpPr>
          <p:nvPr>
            <p:ph type="ctrTitle"/>
          </p:nvPr>
        </p:nvSpPr>
        <p:spPr>
          <a:xfrm>
            <a:off x="280381" y="2297399"/>
            <a:ext cx="6422091" cy="178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TIPS </a:t>
            </a:r>
            <a:r>
              <a:rPr lang="en-US" sz="2800" dirty="0" err="1" smtClean="0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 TRIK LULUS TEPAT WAKTU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899" y="1237885"/>
            <a:ext cx="2584813" cy="4384994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5821"/>
          <a:stretch>
            <a:fillRect/>
          </a:stretch>
        </p:blipFill>
        <p:spPr/>
      </p:pic>
      <p:sp>
        <p:nvSpPr>
          <p:cNvPr id="12" name="Google Shape;465;p1"/>
          <p:cNvSpPr txBox="1">
            <a:spLocks/>
          </p:cNvSpPr>
          <p:nvPr/>
        </p:nvSpPr>
        <p:spPr>
          <a:xfrm>
            <a:off x="2930165" y="3435687"/>
            <a:ext cx="1122521" cy="39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/>
              <a:t>By </a:t>
            </a:r>
            <a:r>
              <a:rPr lang="en-US" sz="1600" dirty="0" err="1" smtClean="0"/>
              <a:t>Tundo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76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"/>
          <p:cNvSpPr txBox="1">
            <a:spLocks noGrp="1"/>
          </p:cNvSpPr>
          <p:nvPr>
            <p:ph type="body" idx="3"/>
          </p:nvPr>
        </p:nvSpPr>
        <p:spPr>
          <a:xfrm>
            <a:off x="388080" y="428171"/>
            <a:ext cx="1521222" cy="19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0"/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473" name="Google Shape;473;p2"/>
          <p:cNvSpPr txBox="1">
            <a:spLocks noGrp="1"/>
          </p:cNvSpPr>
          <p:nvPr>
            <p:ph type="body" idx="4"/>
          </p:nvPr>
        </p:nvSpPr>
        <p:spPr>
          <a:xfrm>
            <a:off x="9309131" y="618172"/>
            <a:ext cx="2882869" cy="10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sv-SE" sz="2000" dirty="0" smtClean="0"/>
              <a:t>Berusahalah </a:t>
            </a:r>
            <a:r>
              <a:rPr lang="sv-SE" sz="2000" dirty="0"/>
              <a:t>menentukan judul </a:t>
            </a:r>
            <a:r>
              <a:rPr lang="sv-SE" sz="2000" dirty="0" smtClean="0"/>
              <a:t>tesis sesuai kemampuan</a:t>
            </a:r>
            <a:endParaRPr sz="2000" dirty="0"/>
          </a:p>
        </p:txBody>
      </p:sp>
      <p:sp>
        <p:nvSpPr>
          <p:cNvPr id="474" name="Google Shape;474;p2"/>
          <p:cNvSpPr txBox="1">
            <a:spLocks noGrp="1"/>
          </p:cNvSpPr>
          <p:nvPr>
            <p:ph type="body" idx="6"/>
          </p:nvPr>
        </p:nvSpPr>
        <p:spPr>
          <a:xfrm>
            <a:off x="9394442" y="2526236"/>
            <a:ext cx="2712246" cy="119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240C"/>
              </a:buClr>
              <a:buSzPts val="2800"/>
              <a:buNone/>
            </a:pPr>
            <a:r>
              <a:rPr lang="en-US" sz="2000" dirty="0" smtClean="0"/>
              <a:t>99%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lulus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rancangan</a:t>
            </a:r>
            <a:endParaRPr sz="2000" dirty="0"/>
          </a:p>
        </p:txBody>
      </p:sp>
      <p:sp>
        <p:nvSpPr>
          <p:cNvPr id="476" name="Google Shape;476;p2"/>
          <p:cNvSpPr txBox="1">
            <a:spLocks noGrp="1"/>
          </p:cNvSpPr>
          <p:nvPr>
            <p:ph type="title"/>
          </p:nvPr>
        </p:nvSpPr>
        <p:spPr>
          <a:xfrm>
            <a:off x="2027503" y="365127"/>
            <a:ext cx="3052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4919"/>
              </a:buClr>
              <a:buSzPct val="97749"/>
              <a:buFont typeface="Arial"/>
              <a:buNone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Tesis</a:t>
            </a:r>
            <a:endParaRPr dirty="0"/>
          </a:p>
        </p:txBody>
      </p:sp>
      <p:sp>
        <p:nvSpPr>
          <p:cNvPr id="8" name="Google Shape;474;p2"/>
          <p:cNvSpPr txBox="1">
            <a:spLocks noGrp="1"/>
          </p:cNvSpPr>
          <p:nvPr>
            <p:ph type="body" idx="6"/>
          </p:nvPr>
        </p:nvSpPr>
        <p:spPr>
          <a:xfrm>
            <a:off x="9479754" y="5148880"/>
            <a:ext cx="2712246" cy="119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240C"/>
              </a:buClr>
              <a:buSzPts val="2800"/>
              <a:buNone/>
            </a:pPr>
            <a:r>
              <a:rPr lang="en-US" sz="2000" dirty="0" err="1" smtClean="0"/>
              <a:t>Usahakan</a:t>
            </a:r>
            <a:r>
              <a:rPr lang="en-US" sz="2000" dirty="0" smtClean="0"/>
              <a:t> </a:t>
            </a:r>
            <a:r>
              <a:rPr lang="en-US" sz="2000" dirty="0" err="1" smtClean="0"/>
              <a:t>sejalan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terdahulu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"/>
          <p:cNvSpPr txBox="1">
            <a:spLocks noGrp="1"/>
          </p:cNvSpPr>
          <p:nvPr>
            <p:ph type="body" idx="3"/>
          </p:nvPr>
        </p:nvSpPr>
        <p:spPr>
          <a:xfrm>
            <a:off x="388080" y="428171"/>
            <a:ext cx="1521222" cy="19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0"/>
              <a:buNone/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473" name="Google Shape;473;p2"/>
          <p:cNvSpPr txBox="1">
            <a:spLocks noGrp="1"/>
          </p:cNvSpPr>
          <p:nvPr>
            <p:ph type="body" idx="4"/>
          </p:nvPr>
        </p:nvSpPr>
        <p:spPr>
          <a:xfrm>
            <a:off x="9189726" y="680116"/>
            <a:ext cx="2882869" cy="10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sv-SE" sz="2000" dirty="0" smtClean="0"/>
              <a:t>Kenali dosen dosen terkait rencana tesis kalian</a:t>
            </a:r>
            <a:endParaRPr sz="2000" dirty="0"/>
          </a:p>
        </p:txBody>
      </p:sp>
      <p:sp>
        <p:nvSpPr>
          <p:cNvPr id="474" name="Google Shape;474;p2"/>
          <p:cNvSpPr txBox="1">
            <a:spLocks noGrp="1"/>
          </p:cNvSpPr>
          <p:nvPr>
            <p:ph type="body" idx="6"/>
          </p:nvPr>
        </p:nvSpPr>
        <p:spPr>
          <a:xfrm>
            <a:off x="9189726" y="2512589"/>
            <a:ext cx="2797558" cy="80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240C"/>
              </a:buClr>
              <a:buSzPts val="2800"/>
              <a:buNone/>
            </a:pPr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dosen</a:t>
            </a:r>
            <a:r>
              <a:rPr lang="en-US" sz="2000" dirty="0" smtClean="0"/>
              <a:t> </a:t>
            </a:r>
            <a:r>
              <a:rPr lang="en-US" sz="2000" dirty="0" err="1" smtClean="0"/>
              <a:t>pembimbing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bidangnya</a:t>
            </a:r>
            <a:endParaRPr sz="2000" dirty="0"/>
          </a:p>
        </p:txBody>
      </p:sp>
      <p:sp>
        <p:nvSpPr>
          <p:cNvPr id="476" name="Google Shape;476;p2"/>
          <p:cNvSpPr txBox="1">
            <a:spLocks noGrp="1"/>
          </p:cNvSpPr>
          <p:nvPr>
            <p:ph type="title"/>
          </p:nvPr>
        </p:nvSpPr>
        <p:spPr>
          <a:xfrm>
            <a:off x="2027502" y="365127"/>
            <a:ext cx="3322419" cy="229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4919"/>
              </a:buClr>
              <a:buSzPct val="97749"/>
              <a:buFont typeface="Arial"/>
              <a:buNone/>
            </a:pPr>
            <a:r>
              <a:rPr lang="en-US" dirty="0" err="1" smtClean="0"/>
              <a:t>Kenali</a:t>
            </a:r>
            <a:r>
              <a:rPr lang="en-US" dirty="0" smtClean="0"/>
              <a:t> </a:t>
            </a:r>
            <a:r>
              <a:rPr lang="en-US" dirty="0" err="1" smtClean="0"/>
              <a:t>Dosen-dosen</a:t>
            </a:r>
            <a:r>
              <a:rPr lang="en-US" dirty="0" smtClean="0"/>
              <a:t> di </a:t>
            </a:r>
            <a:r>
              <a:rPr lang="en-US" dirty="0" err="1" smtClean="0"/>
              <a:t>Bidangnya</a:t>
            </a:r>
            <a:endParaRPr dirty="0"/>
          </a:p>
        </p:txBody>
      </p:sp>
      <p:sp>
        <p:nvSpPr>
          <p:cNvPr id="8" name="Google Shape;474;p2"/>
          <p:cNvSpPr txBox="1">
            <a:spLocks noGrp="1"/>
          </p:cNvSpPr>
          <p:nvPr>
            <p:ph type="body" idx="6"/>
          </p:nvPr>
        </p:nvSpPr>
        <p:spPr>
          <a:xfrm>
            <a:off x="9588936" y="4780391"/>
            <a:ext cx="2712246" cy="119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240C"/>
              </a:buClr>
              <a:buSzPts val="2800"/>
              <a:buNone/>
            </a:pPr>
            <a:r>
              <a:rPr lang="en-US" sz="2000" dirty="0" err="1" smtClean="0"/>
              <a:t>Bangun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678" y="432960"/>
            <a:ext cx="1628866" cy="1304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087" y="2145853"/>
            <a:ext cx="1738048" cy="1557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088" y="3972425"/>
            <a:ext cx="2647666" cy="247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"/>
          <p:cNvSpPr txBox="1">
            <a:spLocks noGrp="1"/>
          </p:cNvSpPr>
          <p:nvPr>
            <p:ph type="body" idx="3"/>
          </p:nvPr>
        </p:nvSpPr>
        <p:spPr>
          <a:xfrm>
            <a:off x="388080" y="428171"/>
            <a:ext cx="1521222" cy="19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0"/>
              <a:buNone/>
            </a:pPr>
            <a:r>
              <a:rPr lang="en-US" dirty="0" smtClean="0"/>
              <a:t>3</a:t>
            </a:r>
            <a:endParaRPr dirty="0"/>
          </a:p>
        </p:txBody>
      </p:sp>
      <p:sp>
        <p:nvSpPr>
          <p:cNvPr id="473" name="Google Shape;473;p2"/>
          <p:cNvSpPr txBox="1">
            <a:spLocks noGrp="1"/>
          </p:cNvSpPr>
          <p:nvPr>
            <p:ph type="body" idx="4"/>
          </p:nvPr>
        </p:nvSpPr>
        <p:spPr>
          <a:xfrm>
            <a:off x="9276394" y="474205"/>
            <a:ext cx="2882869" cy="10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2000" dirty="0" err="1"/>
              <a:t>Kerjakan</a:t>
            </a:r>
            <a:r>
              <a:rPr lang="en-US" sz="2000" dirty="0"/>
              <a:t> </a:t>
            </a:r>
            <a:r>
              <a:rPr lang="en-US" sz="2000" dirty="0" err="1"/>
              <a:t>proposalmu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sungguh-sungguh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niatkan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mengawali</a:t>
            </a:r>
            <a:r>
              <a:rPr lang="en-US" sz="2000" dirty="0"/>
              <a:t> </a:t>
            </a:r>
            <a:r>
              <a:rPr lang="en-US" sz="2000" dirty="0" err="1"/>
              <a:t>tesis</a:t>
            </a:r>
            <a:endParaRPr sz="2000" dirty="0"/>
          </a:p>
        </p:txBody>
      </p:sp>
      <p:sp>
        <p:nvSpPr>
          <p:cNvPr id="474" name="Google Shape;474;p2"/>
          <p:cNvSpPr txBox="1">
            <a:spLocks noGrp="1"/>
          </p:cNvSpPr>
          <p:nvPr>
            <p:ph type="body" idx="6"/>
          </p:nvPr>
        </p:nvSpPr>
        <p:spPr>
          <a:xfrm>
            <a:off x="9319050" y="2611746"/>
            <a:ext cx="2797558" cy="132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nn-NO" sz="2000" dirty="0"/>
              <a:t>J</a:t>
            </a:r>
            <a:r>
              <a:rPr lang="nn-NO" sz="2000" dirty="0" smtClean="0"/>
              <a:t>angan </a:t>
            </a:r>
            <a:r>
              <a:rPr lang="nn-NO" sz="2000" dirty="0"/>
              <a:t>hanya mengerjakan proposal untuk sekedar menyelesaikan mata kuliah</a:t>
            </a:r>
            <a:endParaRPr sz="2000" dirty="0"/>
          </a:p>
        </p:txBody>
      </p:sp>
      <p:sp>
        <p:nvSpPr>
          <p:cNvPr id="476" name="Google Shape;476;p2"/>
          <p:cNvSpPr txBox="1">
            <a:spLocks noGrp="1"/>
          </p:cNvSpPr>
          <p:nvPr>
            <p:ph type="title"/>
          </p:nvPr>
        </p:nvSpPr>
        <p:spPr>
          <a:xfrm>
            <a:off x="1768194" y="618312"/>
            <a:ext cx="3663614" cy="189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4919"/>
              </a:buClr>
              <a:buSzPct val="97749"/>
              <a:buFont typeface="Arial"/>
              <a:buNone/>
            </a:pPr>
            <a:r>
              <a:rPr lang="en-US" sz="3600" dirty="0" err="1" smtClean="0"/>
              <a:t>Selesaikan</a:t>
            </a:r>
            <a:r>
              <a:rPr lang="en-US" sz="3600" dirty="0" smtClean="0"/>
              <a:t> </a:t>
            </a:r>
            <a:r>
              <a:rPr lang="en-US" sz="3600" dirty="0" err="1" smtClean="0"/>
              <a:t>Proposalmu</a:t>
            </a:r>
            <a:r>
              <a:rPr lang="en-US" sz="3600" dirty="0" smtClean="0"/>
              <a:t> di Semester 1</a:t>
            </a:r>
            <a:endParaRPr sz="3600" dirty="0"/>
          </a:p>
        </p:txBody>
      </p:sp>
      <p:sp>
        <p:nvSpPr>
          <p:cNvPr id="8" name="Google Shape;474;p2"/>
          <p:cNvSpPr txBox="1">
            <a:spLocks noGrp="1"/>
          </p:cNvSpPr>
          <p:nvPr>
            <p:ph type="body" idx="6"/>
          </p:nvPr>
        </p:nvSpPr>
        <p:spPr>
          <a:xfrm>
            <a:off x="9361706" y="4684857"/>
            <a:ext cx="2712246" cy="142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2000" dirty="0" err="1"/>
              <a:t>K</a:t>
            </a:r>
            <a:r>
              <a:rPr lang="en-US" sz="2000" dirty="0" err="1" smtClean="0"/>
              <a:t>onsultasikan</a:t>
            </a:r>
            <a:r>
              <a:rPr lang="en-US" sz="2000" dirty="0" smtClean="0"/>
              <a:t> </a:t>
            </a:r>
            <a:r>
              <a:rPr lang="en-US" sz="2000" dirty="0"/>
              <a:t>proposal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 yang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prediksi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pembimbing</a:t>
            </a:r>
            <a:r>
              <a:rPr lang="en-US" sz="2000" dirty="0"/>
              <a:t> </a:t>
            </a:r>
            <a:r>
              <a:rPr lang="en-US" sz="2000" dirty="0" err="1"/>
              <a:t>tesismu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22" y="244949"/>
            <a:ext cx="2390775" cy="180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438" y="2423127"/>
            <a:ext cx="1806287" cy="1511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188" y="4539718"/>
            <a:ext cx="2235862" cy="17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72;p2"/>
          <p:cNvSpPr txBox="1">
            <a:spLocks/>
          </p:cNvSpPr>
          <p:nvPr/>
        </p:nvSpPr>
        <p:spPr>
          <a:xfrm>
            <a:off x="707844" y="582059"/>
            <a:ext cx="1521222" cy="19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5"/>
              </a:buClr>
              <a:buSzPts val="15000"/>
            </a:pPr>
            <a:r>
              <a:rPr lang="en-US" sz="15000" dirty="0" smtClean="0">
                <a:solidFill>
                  <a:srgbClr val="FF0000"/>
                </a:solidFill>
              </a:rPr>
              <a:t>4</a:t>
            </a:r>
            <a:endParaRPr lang="en-US" sz="15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79" y="811518"/>
            <a:ext cx="4681184" cy="3406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844" y="2514671"/>
            <a:ext cx="61160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sekarang</a:t>
            </a:r>
            <a:r>
              <a:rPr lang="en-US" sz="2000" dirty="0"/>
              <a:t> </a:t>
            </a:r>
            <a:r>
              <a:rPr lang="en-US" sz="2000" dirty="0" err="1"/>
              <a:t>kumpulkan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referensi</a:t>
            </a:r>
            <a:r>
              <a:rPr lang="en-US" sz="2000" dirty="0"/>
              <a:t> yang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yang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ambil</a:t>
            </a:r>
            <a:r>
              <a:rPr lang="en-US" sz="2000" dirty="0"/>
              <a:t>.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perkuliahan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mengumpulkan</a:t>
            </a:r>
            <a:r>
              <a:rPr lang="en-US" sz="2000" dirty="0"/>
              <a:t> </a:t>
            </a:r>
            <a:r>
              <a:rPr lang="en-US" sz="2000" dirty="0" err="1"/>
              <a:t>referensi</a:t>
            </a:r>
            <a:r>
              <a:rPr lang="en-US" sz="2000" dirty="0"/>
              <a:t>. </a:t>
            </a:r>
            <a:r>
              <a:rPr lang="en-US" sz="2000" dirty="0" err="1"/>
              <a:t>Pecahlah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penelitianmu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sub-</a:t>
            </a:r>
            <a:r>
              <a:rPr lang="en-US" sz="2000" dirty="0" err="1"/>
              <a:t>variabel</a:t>
            </a:r>
            <a:r>
              <a:rPr lang="en-US" sz="2000" dirty="0"/>
              <a:t>. </a:t>
            </a:r>
            <a:r>
              <a:rPr lang="en-US" sz="2000" dirty="0" err="1"/>
              <a:t>Carilah</a:t>
            </a:r>
            <a:r>
              <a:rPr lang="en-US" sz="2000" dirty="0"/>
              <a:t> minimal 5 </a:t>
            </a:r>
            <a:r>
              <a:rPr lang="en-US" sz="2000" dirty="0" err="1"/>
              <a:t>referensi</a:t>
            </a:r>
            <a:r>
              <a:rPr lang="en-US" sz="2000" dirty="0"/>
              <a:t> pro </a:t>
            </a:r>
            <a:r>
              <a:rPr lang="en-US" sz="2000" dirty="0" err="1"/>
              <a:t>dan</a:t>
            </a:r>
            <a:r>
              <a:rPr lang="en-US" sz="2000" dirty="0"/>
              <a:t> 3 </a:t>
            </a:r>
            <a:r>
              <a:rPr lang="en-US" sz="2000" dirty="0" err="1"/>
              <a:t>referensi</a:t>
            </a:r>
            <a:r>
              <a:rPr lang="en-US" sz="2000" dirty="0"/>
              <a:t> </a:t>
            </a:r>
            <a:r>
              <a:rPr lang="en-US" sz="2000" dirty="0" err="1"/>
              <a:t>kontra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sub-</a:t>
            </a:r>
            <a:r>
              <a:rPr lang="en-US" sz="2000" dirty="0" err="1"/>
              <a:t>variabel</a:t>
            </a:r>
            <a:r>
              <a:rPr lang="en-US" sz="2000" dirty="0"/>
              <a:t>. Hal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penulisan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, </a:t>
            </a:r>
            <a:r>
              <a:rPr lang="en-US" sz="2000" dirty="0" err="1"/>
              <a:t>menentukan</a:t>
            </a:r>
            <a:r>
              <a:rPr lang="en-US" sz="2000" dirty="0"/>
              <a:t> research gap,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referensi</a:t>
            </a:r>
            <a:r>
              <a:rPr lang="en-US" sz="2000" dirty="0"/>
              <a:t> di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diskusi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6324" y="933682"/>
            <a:ext cx="45961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/>
              <a:t>Kumpulkan</a:t>
            </a:r>
            <a:r>
              <a:rPr lang="en-US" sz="3600" b="1" dirty="0"/>
              <a:t> </a:t>
            </a:r>
            <a:r>
              <a:rPr lang="en-US" sz="3600" b="1" dirty="0" err="1"/>
              <a:t>Banyak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algn="just"/>
            <a:r>
              <a:rPr lang="en-US" sz="3600" b="1" dirty="0" err="1" smtClean="0"/>
              <a:t>Referensi</a:t>
            </a:r>
            <a:endParaRPr lang="sv-SE" sz="3600" b="1" dirty="0">
              <a:solidFill>
                <a:srgbClr val="444444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1028" y="731309"/>
            <a:ext cx="37753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3600" b="1" dirty="0">
                <a:solidFill>
                  <a:srgbClr val="444444"/>
                </a:solidFill>
                <a:latin typeface="+mj-lt"/>
              </a:rPr>
              <a:t>Jalin </a:t>
            </a:r>
            <a:r>
              <a:rPr lang="sv-SE" sz="36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sv-SE" sz="3600" b="1" dirty="0">
                <a:solidFill>
                  <a:srgbClr val="444444"/>
                </a:solidFill>
                <a:latin typeface="+mj-lt"/>
              </a:rPr>
              <a:t> </a:t>
            </a:r>
            <a:endParaRPr lang="sv-SE" sz="3600" b="1" dirty="0" smtClean="0">
              <a:solidFill>
                <a:srgbClr val="444444"/>
              </a:solidFill>
              <a:latin typeface="+mj-lt"/>
            </a:endParaRPr>
          </a:p>
          <a:p>
            <a:pPr algn="just"/>
            <a:r>
              <a:rPr lang="sv-SE" sz="3600" b="1" dirty="0" smtClean="0">
                <a:solidFill>
                  <a:srgbClr val="444444"/>
                </a:solidFill>
                <a:latin typeface="+mj-lt"/>
              </a:rPr>
              <a:t>Dengan </a:t>
            </a:r>
            <a:r>
              <a:rPr lang="sv-SE" sz="3600" b="1" dirty="0">
                <a:solidFill>
                  <a:srgbClr val="444444"/>
                </a:solidFill>
                <a:latin typeface="+mj-lt"/>
              </a:rPr>
              <a:t>Pihak </a:t>
            </a:r>
            <a:endParaRPr lang="sv-SE" sz="3600" b="1" dirty="0" smtClean="0">
              <a:solidFill>
                <a:srgbClr val="444444"/>
              </a:solidFill>
              <a:latin typeface="+mj-lt"/>
            </a:endParaRPr>
          </a:p>
          <a:p>
            <a:pPr algn="just"/>
            <a:r>
              <a:rPr lang="sv-SE" sz="3600" b="1" dirty="0" smtClean="0">
                <a:solidFill>
                  <a:srgbClr val="444444"/>
                </a:solidFill>
                <a:latin typeface="+mj-lt"/>
              </a:rPr>
              <a:t>Terkait</a:t>
            </a:r>
            <a:endParaRPr lang="sv-SE" sz="3600" b="1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Google Shape;472;p2"/>
          <p:cNvSpPr txBox="1">
            <a:spLocks/>
          </p:cNvSpPr>
          <p:nvPr/>
        </p:nvSpPr>
        <p:spPr>
          <a:xfrm>
            <a:off x="707844" y="582059"/>
            <a:ext cx="1521222" cy="19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5"/>
              </a:buClr>
              <a:buSzPts val="15000"/>
            </a:pPr>
            <a:r>
              <a:rPr lang="en-US" sz="15000" dirty="0" smtClean="0">
                <a:solidFill>
                  <a:srgbClr val="FF0000"/>
                </a:solidFill>
              </a:rPr>
              <a:t>5</a:t>
            </a:r>
            <a:endParaRPr lang="en-US" sz="15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605" y="219642"/>
            <a:ext cx="4679482" cy="3233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616" y="2485635"/>
            <a:ext cx="7420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Jalin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pihak-pihak</a:t>
            </a:r>
            <a:r>
              <a:rPr lang="en-US" sz="2000" dirty="0"/>
              <a:t>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yang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kerjakan</a:t>
            </a:r>
            <a:r>
              <a:rPr lang="en-US" sz="2000" dirty="0"/>
              <a:t>. Hal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diingat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 smtClean="0"/>
              <a:t>tesis</a:t>
            </a:r>
            <a:r>
              <a:rPr lang="en-US" sz="2000" dirty="0" smtClean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yang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pembimbing</a:t>
            </a:r>
            <a:r>
              <a:rPr lang="en-US" sz="2000" dirty="0"/>
              <a:t>,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, </a:t>
            </a:r>
            <a:r>
              <a:rPr lang="en-US" sz="2000" dirty="0" err="1"/>
              <a:t>subjek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,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regulasi</a:t>
            </a:r>
            <a:r>
              <a:rPr lang="en-US" sz="2000" dirty="0"/>
              <a:t> </a:t>
            </a:r>
            <a:r>
              <a:rPr lang="en-US" sz="2000" dirty="0" err="1"/>
              <a:t>kampus</a:t>
            </a:r>
            <a:r>
              <a:rPr lang="en-US" sz="2000" dirty="0"/>
              <a:t>. </a:t>
            </a:r>
            <a:r>
              <a:rPr lang="en-US" sz="2000" dirty="0" err="1"/>
              <a:t>Jalinlah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penelitianmu</a:t>
            </a:r>
            <a:r>
              <a:rPr lang="en-US" sz="2000" dirty="0"/>
              <a:t>. </a:t>
            </a:r>
            <a:r>
              <a:rPr lang="en-US" sz="2000" dirty="0" err="1"/>
              <a:t>Misal</a:t>
            </a:r>
            <a:r>
              <a:rPr lang="en-US" sz="2000" dirty="0"/>
              <a:t>, </a:t>
            </a:r>
            <a:r>
              <a:rPr lang="en-US" sz="2000" dirty="0" err="1"/>
              <a:t>penelitianmu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di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sekarang</a:t>
            </a:r>
            <a:r>
              <a:rPr lang="en-US" sz="2000" dirty="0"/>
              <a:t> </a:t>
            </a:r>
            <a:r>
              <a:rPr lang="en-US" sz="2000" dirty="0" err="1"/>
              <a:t>carilah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prosedur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di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r>
              <a:rPr lang="en-US" sz="2000" dirty="0"/>
              <a:t>.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waktunya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, proses </a:t>
            </a:r>
            <a:r>
              <a:rPr lang="en-US" sz="2000" dirty="0" err="1"/>
              <a:t>perijinan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0862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148" y="656684"/>
            <a:ext cx="431400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3600" b="1" dirty="0">
                <a:solidFill>
                  <a:srgbClr val="444444"/>
                </a:solidFill>
                <a:latin typeface="+mj-lt"/>
              </a:rPr>
              <a:t>Buat </a:t>
            </a:r>
            <a:r>
              <a:rPr lang="sv-SE" sz="3600" b="1" dirty="0" smtClean="0">
                <a:solidFill>
                  <a:srgbClr val="444444"/>
                </a:solidFill>
                <a:latin typeface="+mj-lt"/>
              </a:rPr>
              <a:t>Kesepakatan </a:t>
            </a:r>
          </a:p>
          <a:p>
            <a:pPr algn="just"/>
            <a:r>
              <a:rPr lang="sv-SE" sz="3600" b="1" dirty="0" smtClean="0">
                <a:solidFill>
                  <a:srgbClr val="444444"/>
                </a:solidFill>
                <a:latin typeface="+mj-lt"/>
              </a:rPr>
              <a:t>Dengan </a:t>
            </a:r>
            <a:r>
              <a:rPr lang="sv-SE" sz="3600" b="1" dirty="0">
                <a:solidFill>
                  <a:srgbClr val="444444"/>
                </a:solidFill>
                <a:latin typeface="+mj-lt"/>
              </a:rPr>
              <a:t>Dosen </a:t>
            </a:r>
            <a:endParaRPr lang="sv-SE" sz="3600" b="1" dirty="0" smtClean="0">
              <a:solidFill>
                <a:srgbClr val="444444"/>
              </a:solidFill>
              <a:latin typeface="+mj-lt"/>
            </a:endParaRPr>
          </a:p>
          <a:p>
            <a:pPr algn="just"/>
            <a:r>
              <a:rPr lang="sv-SE" sz="3600" b="1" dirty="0" smtClean="0">
                <a:solidFill>
                  <a:srgbClr val="444444"/>
                </a:solidFill>
                <a:latin typeface="+mj-lt"/>
              </a:rPr>
              <a:t>Pembimbing</a:t>
            </a:r>
            <a:endParaRPr lang="sv-SE" sz="3600" b="1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Google Shape;472;p2"/>
          <p:cNvSpPr txBox="1">
            <a:spLocks/>
          </p:cNvSpPr>
          <p:nvPr/>
        </p:nvSpPr>
        <p:spPr>
          <a:xfrm>
            <a:off x="707844" y="582059"/>
            <a:ext cx="1521222" cy="19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5"/>
              </a:buClr>
              <a:buSzPts val="15000"/>
            </a:pPr>
            <a:r>
              <a:rPr lang="en-US" sz="15000" dirty="0" smtClean="0">
                <a:solidFill>
                  <a:srgbClr val="FF0000"/>
                </a:solidFill>
              </a:rPr>
              <a:t>6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9148" y="2722556"/>
            <a:ext cx="8949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Katakan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sungguh-sungguh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dosenmu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lulus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sungguh-sungguh</a:t>
            </a:r>
            <a:r>
              <a:rPr lang="en-US" sz="2000" dirty="0"/>
              <a:t>.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/>
              <a:t>kesungguhan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mengerjakan</a:t>
            </a:r>
            <a:r>
              <a:rPr lang="en-US" sz="2000" dirty="0"/>
              <a:t> </a:t>
            </a:r>
            <a:r>
              <a:rPr lang="en-US" sz="2000" dirty="0" err="1" smtClean="0"/>
              <a:t>tesis</a:t>
            </a:r>
            <a:r>
              <a:rPr lang="en-US" sz="2000" dirty="0" smtClean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komitmen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. Hal </a:t>
            </a:r>
            <a:r>
              <a:rPr lang="en-US" sz="2000" dirty="0" err="1"/>
              <a:t>ini</a:t>
            </a:r>
            <a:r>
              <a:rPr lang="en-US" sz="2000" dirty="0"/>
              <a:t> juga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janji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ditepati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02" y="142856"/>
            <a:ext cx="5257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98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660" y="933682"/>
            <a:ext cx="3390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3600" b="1" dirty="0">
                <a:solidFill>
                  <a:srgbClr val="444444"/>
                </a:solidFill>
                <a:latin typeface="+mj-lt"/>
              </a:rPr>
              <a:t>Buat Deadline </a:t>
            </a:r>
            <a:endParaRPr lang="sv-SE" sz="3600" b="1" dirty="0" smtClean="0">
              <a:solidFill>
                <a:srgbClr val="444444"/>
              </a:solidFill>
              <a:latin typeface="+mj-lt"/>
            </a:endParaRPr>
          </a:p>
          <a:p>
            <a:pPr algn="just"/>
            <a:r>
              <a:rPr lang="sv-SE" sz="3600" b="1" dirty="0" smtClean="0">
                <a:solidFill>
                  <a:srgbClr val="444444"/>
                </a:solidFill>
                <a:latin typeface="+mj-lt"/>
              </a:rPr>
              <a:t>Pribadi</a:t>
            </a:r>
            <a:endParaRPr lang="sv-SE" sz="3600" b="1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Google Shape;472;p2"/>
          <p:cNvSpPr txBox="1">
            <a:spLocks/>
          </p:cNvSpPr>
          <p:nvPr/>
        </p:nvSpPr>
        <p:spPr>
          <a:xfrm>
            <a:off x="707844" y="582059"/>
            <a:ext cx="1521222" cy="190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5"/>
              </a:buClr>
              <a:buSzPts val="15000"/>
            </a:pPr>
            <a:r>
              <a:rPr lang="en-US" sz="15000" dirty="0" smtClean="0">
                <a:solidFill>
                  <a:srgbClr val="FF0000"/>
                </a:solidFill>
              </a:rPr>
              <a:t>7</a:t>
            </a:r>
            <a:endParaRPr lang="en-US" sz="15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856" y="0"/>
            <a:ext cx="5475144" cy="3019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6660" y="2265794"/>
            <a:ext cx="8949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Mulailah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deadline </a:t>
            </a:r>
            <a:r>
              <a:rPr lang="en-US" sz="2000" dirty="0" err="1"/>
              <a:t>pribadi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terperinci</a:t>
            </a:r>
            <a:r>
              <a:rPr lang="en-US" sz="2000" dirty="0"/>
              <a:t>. </a:t>
            </a:r>
            <a:r>
              <a:rPr lang="en-US" sz="2000" dirty="0" err="1"/>
              <a:t>Menulis</a:t>
            </a:r>
            <a:r>
              <a:rPr lang="en-US" sz="2000" dirty="0"/>
              <a:t> </a:t>
            </a:r>
            <a:r>
              <a:rPr lang="en-US" sz="2000" dirty="0" err="1" smtClean="0"/>
              <a:t>tesis</a:t>
            </a:r>
            <a:r>
              <a:rPr lang="en-US" sz="2000" dirty="0" smtClean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proses yang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kadang</a:t>
            </a:r>
            <a:r>
              <a:rPr lang="en-US" sz="2000" dirty="0"/>
              <a:t> </a:t>
            </a:r>
            <a:r>
              <a:rPr lang="en-US" sz="2000" dirty="0" err="1"/>
              <a:t>membosankan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melelahkan</a:t>
            </a:r>
            <a:r>
              <a:rPr lang="en-US" sz="2000" dirty="0"/>
              <a:t>. Akan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yang </a:t>
            </a:r>
            <a:r>
              <a:rPr lang="en-US" sz="2000" dirty="0" err="1"/>
              <a:t>membuatmu</a:t>
            </a:r>
            <a:r>
              <a:rPr lang="en-US" sz="2000" dirty="0"/>
              <a:t> </a:t>
            </a:r>
            <a:r>
              <a:rPr lang="en-US" sz="2000" dirty="0" err="1"/>
              <a:t>menunda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 semester </a:t>
            </a:r>
            <a:r>
              <a:rPr lang="en-US" sz="2000" dirty="0" err="1"/>
              <a:t>masih</a:t>
            </a:r>
            <a:r>
              <a:rPr lang="en-US" sz="2000" dirty="0"/>
              <a:t> lama. </a:t>
            </a:r>
            <a:r>
              <a:rPr lang="en-US" sz="2000" dirty="0" err="1"/>
              <a:t>Buatlah</a:t>
            </a:r>
            <a:r>
              <a:rPr lang="en-US" sz="2000" dirty="0"/>
              <a:t> </a:t>
            </a:r>
            <a:r>
              <a:rPr lang="en-US" sz="2000" dirty="0" err="1"/>
              <a:t>rincian</a:t>
            </a:r>
            <a:r>
              <a:rPr lang="en-US" sz="2000" dirty="0"/>
              <a:t> target per </a:t>
            </a:r>
            <a:r>
              <a:rPr lang="en-US" sz="2000" dirty="0" err="1"/>
              <a:t>bulan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dipenuhi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tesis</a:t>
            </a:r>
            <a:r>
              <a:rPr lang="en-US" sz="2000" dirty="0"/>
              <a:t> </a:t>
            </a:r>
            <a:r>
              <a:rPr lang="en-US" sz="2000" dirty="0" err="1"/>
              <a:t>terselesaikan</a:t>
            </a:r>
            <a:r>
              <a:rPr lang="en-US" sz="2000" dirty="0"/>
              <a:t>.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lupa</a:t>
            </a:r>
            <a:r>
              <a:rPr lang="en-US" sz="2000" dirty="0"/>
              <a:t> </a:t>
            </a:r>
            <a:r>
              <a:rPr lang="en-US" sz="2000" dirty="0" err="1"/>
              <a:t>cek</a:t>
            </a:r>
            <a:r>
              <a:rPr lang="en-US" sz="2000" dirty="0"/>
              <a:t> </a:t>
            </a:r>
            <a:r>
              <a:rPr lang="en-US" sz="2000" dirty="0" err="1"/>
              <a:t>kalender</a:t>
            </a:r>
            <a:r>
              <a:rPr lang="en-US" sz="2000" dirty="0"/>
              <a:t> </a:t>
            </a:r>
            <a:r>
              <a:rPr lang="en-US" sz="2000" dirty="0" err="1"/>
              <a:t>akademis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 di </a:t>
            </a:r>
            <a:r>
              <a:rPr lang="en-US" sz="2000" dirty="0" err="1"/>
              <a:t>kampusmu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Hampir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kampus</a:t>
            </a:r>
            <a:r>
              <a:rPr lang="en-US" sz="2000" dirty="0"/>
              <a:t> </a:t>
            </a:r>
            <a:r>
              <a:rPr lang="en-US" sz="2000" dirty="0" err="1"/>
              <a:t>mewajibkan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Prosiding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syarat</a:t>
            </a:r>
            <a:r>
              <a:rPr lang="en-US" sz="2000" dirty="0"/>
              <a:t>. </a:t>
            </a: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ruginya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Konferensi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 </a:t>
            </a:r>
            <a:r>
              <a:rPr lang="en-US" sz="2000" dirty="0" err="1"/>
              <a:t>sejak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semester.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artikel</a:t>
            </a:r>
            <a:r>
              <a:rPr lang="en-US" sz="2000" dirty="0"/>
              <a:t> yang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tulis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Skripsi</a:t>
            </a:r>
            <a:r>
              <a:rPr lang="en-US" sz="2000" dirty="0"/>
              <a:t> S1 mu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dimasukkan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prosiding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3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5108</Words>
  <Application>Microsoft Office PowerPoint</Application>
  <PresentationFormat>Widescreen</PresentationFormat>
  <Paragraphs>508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Noto Sans Symbols</vt:lpstr>
      <vt:lpstr>Arial</vt:lpstr>
      <vt:lpstr>Arial Narrow</vt:lpstr>
      <vt:lpstr>Academic Literature 16x9</vt:lpstr>
      <vt:lpstr>Office Theme</vt:lpstr>
      <vt:lpstr>2_Office Theme</vt:lpstr>
      <vt:lpstr>4_Office Theme</vt:lpstr>
      <vt:lpstr>TIPS dan TRIK LULUS TEPAT WAKTU</vt:lpstr>
      <vt:lpstr>TIPS dan TRIK LULUS TEPAT WAKTU</vt:lpstr>
      <vt:lpstr>Tentukan Judul Tesis</vt:lpstr>
      <vt:lpstr>Kenali Dosen-dosen di Bidangnya</vt:lpstr>
      <vt:lpstr>Selesaikan Proposalmu di Semester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 MENCARI JURNAL PUBLIKASI SESUAI DENGAN SCOPE BIDANG PENELITIAN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dan TRIK LULUS TEPAT WAKTU</dc:title>
  <dc:creator>user</dc:creator>
  <cp:lastModifiedBy>Mas amri</cp:lastModifiedBy>
  <cp:revision>19</cp:revision>
  <dcterms:created xsi:type="dcterms:W3CDTF">2021-07-28T06:52:36Z</dcterms:created>
  <dcterms:modified xsi:type="dcterms:W3CDTF">2021-12-02T09:39:21Z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